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autoCompressPictures="0">
  <p:sldMasterIdLst>
    <p:sldMasterId id="2147483767" r:id="rId1"/>
  </p:sldMasterIdLst>
  <p:notesMasterIdLst>
    <p:notesMasterId r:id="rId27"/>
  </p:notesMasterIdLst>
  <p:handoutMasterIdLst>
    <p:handoutMasterId r:id="rId28"/>
  </p:handoutMasterIdLst>
  <p:sldIdLst>
    <p:sldId id="305" r:id="rId2"/>
    <p:sldId id="320" r:id="rId3"/>
    <p:sldId id="342" r:id="rId4"/>
    <p:sldId id="372" r:id="rId5"/>
    <p:sldId id="370" r:id="rId6"/>
    <p:sldId id="348" r:id="rId7"/>
    <p:sldId id="352" r:id="rId8"/>
    <p:sldId id="354" r:id="rId9"/>
    <p:sldId id="368" r:id="rId10"/>
    <p:sldId id="353" r:id="rId11"/>
    <p:sldId id="355" r:id="rId12"/>
    <p:sldId id="360" r:id="rId13"/>
    <p:sldId id="356" r:id="rId14"/>
    <p:sldId id="371" r:id="rId15"/>
    <p:sldId id="358" r:id="rId16"/>
    <p:sldId id="359" r:id="rId17"/>
    <p:sldId id="361" r:id="rId18"/>
    <p:sldId id="362" r:id="rId19"/>
    <p:sldId id="363" r:id="rId20"/>
    <p:sldId id="364" r:id="rId21"/>
    <p:sldId id="365" r:id="rId22"/>
    <p:sldId id="366" r:id="rId23"/>
    <p:sldId id="367" r:id="rId24"/>
    <p:sldId id="341" r:id="rId25"/>
    <p:sldId id="287" r:id="rId26"/>
  </p:sldIdLst>
  <p:sldSz cx="12192000" cy="6858000"/>
  <p:notesSz cx="6794500" cy="9906000"/>
  <p:custDataLst>
    <p:tags r:id="rId29"/>
  </p:custDataLst>
  <p:defaultTextStyle>
    <a:defPPr>
      <a:defRPr lang="sv-SE"/>
    </a:defPPr>
    <a:lvl1pPr algn="l" rtl="0" fontAlgn="base">
      <a:spcBef>
        <a:spcPct val="0"/>
      </a:spcBef>
      <a:spcAft>
        <a:spcPct val="0"/>
      </a:spcAft>
      <a:defRPr kern="1200">
        <a:solidFill>
          <a:schemeClr val="tx1"/>
        </a:solidFill>
        <a:latin typeface="Arial" pitchFamily="34" charset="0"/>
        <a:ea typeface="+mn-ea"/>
        <a:cs typeface="Arial" charset="0"/>
      </a:defRPr>
    </a:lvl1pPr>
    <a:lvl2pPr marL="609585" algn="l" rtl="0" fontAlgn="base">
      <a:spcBef>
        <a:spcPct val="0"/>
      </a:spcBef>
      <a:spcAft>
        <a:spcPct val="0"/>
      </a:spcAft>
      <a:defRPr kern="1200">
        <a:solidFill>
          <a:schemeClr val="tx1"/>
        </a:solidFill>
        <a:latin typeface="Arial" pitchFamily="34" charset="0"/>
        <a:ea typeface="+mn-ea"/>
        <a:cs typeface="Arial" charset="0"/>
      </a:defRPr>
    </a:lvl2pPr>
    <a:lvl3pPr marL="1219170" algn="l" rtl="0" fontAlgn="base">
      <a:spcBef>
        <a:spcPct val="0"/>
      </a:spcBef>
      <a:spcAft>
        <a:spcPct val="0"/>
      </a:spcAft>
      <a:defRPr kern="1200">
        <a:solidFill>
          <a:schemeClr val="tx1"/>
        </a:solidFill>
        <a:latin typeface="Arial" pitchFamily="34" charset="0"/>
        <a:ea typeface="+mn-ea"/>
        <a:cs typeface="Arial" charset="0"/>
      </a:defRPr>
    </a:lvl3pPr>
    <a:lvl4pPr marL="1828754" algn="l" rtl="0" fontAlgn="base">
      <a:spcBef>
        <a:spcPct val="0"/>
      </a:spcBef>
      <a:spcAft>
        <a:spcPct val="0"/>
      </a:spcAft>
      <a:defRPr kern="1200">
        <a:solidFill>
          <a:schemeClr val="tx1"/>
        </a:solidFill>
        <a:latin typeface="Arial" pitchFamily="34" charset="0"/>
        <a:ea typeface="+mn-ea"/>
        <a:cs typeface="Arial" charset="0"/>
      </a:defRPr>
    </a:lvl4pPr>
    <a:lvl5pPr marL="2438339" algn="l" rtl="0" fontAlgn="base">
      <a:spcBef>
        <a:spcPct val="0"/>
      </a:spcBef>
      <a:spcAft>
        <a:spcPct val="0"/>
      </a:spcAft>
      <a:defRPr kern="1200">
        <a:solidFill>
          <a:schemeClr val="tx1"/>
        </a:solidFill>
        <a:latin typeface="Arial" pitchFamily="34" charset="0"/>
        <a:ea typeface="+mn-ea"/>
        <a:cs typeface="Arial" charset="0"/>
      </a:defRPr>
    </a:lvl5pPr>
    <a:lvl6pPr marL="3047924" algn="l" defTabSz="1219170" rtl="0" eaLnBrk="1" latinLnBrk="0" hangingPunct="1">
      <a:defRPr kern="1200">
        <a:solidFill>
          <a:schemeClr val="tx1"/>
        </a:solidFill>
        <a:latin typeface="Arial" pitchFamily="34" charset="0"/>
        <a:ea typeface="+mn-ea"/>
        <a:cs typeface="Arial" charset="0"/>
      </a:defRPr>
    </a:lvl6pPr>
    <a:lvl7pPr marL="3657509" algn="l" defTabSz="1219170" rtl="0" eaLnBrk="1" latinLnBrk="0" hangingPunct="1">
      <a:defRPr kern="1200">
        <a:solidFill>
          <a:schemeClr val="tx1"/>
        </a:solidFill>
        <a:latin typeface="Arial" pitchFamily="34" charset="0"/>
        <a:ea typeface="+mn-ea"/>
        <a:cs typeface="Arial" charset="0"/>
      </a:defRPr>
    </a:lvl7pPr>
    <a:lvl8pPr marL="4267093" algn="l" defTabSz="1219170" rtl="0" eaLnBrk="1" latinLnBrk="0" hangingPunct="1">
      <a:defRPr kern="1200">
        <a:solidFill>
          <a:schemeClr val="tx1"/>
        </a:solidFill>
        <a:latin typeface="Arial" pitchFamily="34" charset="0"/>
        <a:ea typeface="+mn-ea"/>
        <a:cs typeface="Arial" charset="0"/>
      </a:defRPr>
    </a:lvl8pPr>
    <a:lvl9pPr marL="4876678" algn="l" defTabSz="1219170" rtl="0" eaLnBrk="1" latinLnBrk="0" hangingPunct="1">
      <a:defRPr kern="1200">
        <a:solidFill>
          <a:schemeClr val="tx1"/>
        </a:solidFill>
        <a:latin typeface="Arial" pitchFamily="34" charset="0"/>
        <a:ea typeface="+mn-ea"/>
        <a:cs typeface="Arial" charset="0"/>
      </a:defRPr>
    </a:lvl9pPr>
  </p:defaultTextStyle>
  <p:extLst>
    <p:ext uri="{EFAFB233-063F-42B5-8137-9DF3F51BA10A}">
      <p15:sldGuideLst xmlns:p15="http://schemas.microsoft.com/office/powerpoint/2012/main">
        <p15:guide id="1" pos="506" userDrawn="1">
          <p15:clr>
            <a:srgbClr val="A4A3A4"/>
          </p15:clr>
        </p15:guide>
        <p15:guide id="2" pos="6199" userDrawn="1">
          <p15:clr>
            <a:srgbClr val="A4A3A4"/>
          </p15:clr>
        </p15:guide>
        <p15:guide id="3" orient="horz" pos="1344" userDrawn="1">
          <p15:clr>
            <a:srgbClr val="A4A3A4"/>
          </p15:clr>
        </p15:guide>
      </p15:sldGuideLst>
    </p:ext>
    <p:ext uri="{2D200454-40CA-4A62-9FC3-DE9A4176ACB9}">
      <p15:notesGuideLst xmlns:p15="http://schemas.microsoft.com/office/powerpoint/2012/main">
        <p15:guide id="1" orient="horz" pos="3120" userDrawn="1">
          <p15:clr>
            <a:srgbClr val="A4A3A4"/>
          </p15:clr>
        </p15:guide>
        <p15:guide id="2" pos="2140"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scaleToFitPaper="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00000"/>
  </p:clrMru>
  <p:extLst>
    <p:ext uri="{E76CE94A-603C-4142-B9EB-6D1370010A27}">
      <p14:discardImageEditData xmlns:p14="http://schemas.microsoft.com/office/powerpoint/2010/main" val="1"/>
    </p:ext>
    <p:ext uri="{D31A062A-798A-4329-ABDD-BBA856620510}">
      <p14:defaultImageDpi xmlns:p14="http://schemas.microsoft.com/office/powerpoint/2010/main" val="15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B45E1F3-1F44-46DB-AA53-B617A3E99896}" v="245" dt="2019-02-14T12:35:50.611"/>
  </p1510:revLst>
</p1510:revInfo>
</file>

<file path=ppt/tableStyles.xml><?xml version="1.0" encoding="utf-8"?>
<a:tblStyleLst xmlns:a="http://schemas.openxmlformats.org/drawingml/2006/main" def="{5C22544A-7EE6-4342-B048-85BDC9FD1C3A}">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5C22544A-7EE6-4342-B048-85BDC9FD1C3A}" styleName="Mellanmörkt format 2 - Dekorfärg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1578" autoAdjust="0"/>
    <p:restoredTop sz="95274" autoAdjust="0"/>
  </p:normalViewPr>
  <p:slideViewPr>
    <p:cSldViewPr snapToGrid="0" showGuides="1">
      <p:cViewPr varScale="1">
        <p:scale>
          <a:sx n="77" d="100"/>
          <a:sy n="77" d="100"/>
        </p:scale>
        <p:origin x="538" y="67"/>
      </p:cViewPr>
      <p:guideLst>
        <p:guide pos="506"/>
        <p:guide pos="6199"/>
        <p:guide orient="horz" pos="1344"/>
      </p:guideLst>
    </p:cSldViewPr>
  </p:slideViewPr>
  <p:outlineViewPr>
    <p:cViewPr>
      <p:scale>
        <a:sx n="33" d="100"/>
        <a:sy n="33" d="100"/>
      </p:scale>
      <p:origin x="0" y="-3432"/>
    </p:cViewPr>
  </p:outlineViewPr>
  <p:notesTextViewPr>
    <p:cViewPr>
      <p:scale>
        <a:sx n="1" d="1"/>
        <a:sy n="1" d="1"/>
      </p:scale>
      <p:origin x="0" y="0"/>
    </p:cViewPr>
  </p:notesTextViewPr>
  <p:sorterViewPr>
    <p:cViewPr varScale="1">
      <p:scale>
        <a:sx n="1" d="1"/>
        <a:sy n="1" d="1"/>
      </p:scale>
      <p:origin x="0" y="-442"/>
    </p:cViewPr>
  </p:sorterViewPr>
  <p:notesViewPr>
    <p:cSldViewPr snapToGrid="0">
      <p:cViewPr varScale="1">
        <p:scale>
          <a:sx n="86" d="100"/>
          <a:sy n="86" d="100"/>
        </p:scale>
        <p:origin x="2682" y="90"/>
      </p:cViewPr>
      <p:guideLst>
        <p:guide orient="horz" pos="3120"/>
        <p:guide pos="214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microsoft.com/office/2015/10/relationships/revisionInfo" Target="revisionInfo.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gs" Target="tags/tag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Footer Placeholder 3"/>
          <p:cNvSpPr>
            <a:spLocks noGrp="1"/>
          </p:cNvSpPr>
          <p:nvPr>
            <p:ph type="ftr" sz="quarter" idx="2"/>
          </p:nvPr>
        </p:nvSpPr>
        <p:spPr>
          <a:xfrm>
            <a:off x="2" y="9409114"/>
            <a:ext cx="2944813" cy="495300"/>
          </a:xfrm>
          <a:prstGeom prst="rect">
            <a:avLst/>
          </a:prstGeom>
        </p:spPr>
        <p:txBody>
          <a:bodyPr vert="horz" lIns="242777" tIns="45681" rIns="91361" bIns="45681" rtlCol="0" anchor="b"/>
          <a:lstStyle>
            <a:lvl1pPr algn="l">
              <a:defRPr sz="1200"/>
            </a:lvl1pPr>
          </a:lstStyle>
          <a:p>
            <a:endParaRPr lang="sv-SE" dirty="0"/>
          </a:p>
        </p:txBody>
      </p:sp>
      <p:sp>
        <p:nvSpPr>
          <p:cNvPr id="5" name="Slide Number Placeholder 4"/>
          <p:cNvSpPr>
            <a:spLocks noGrp="1"/>
          </p:cNvSpPr>
          <p:nvPr>
            <p:ph type="sldNum" sz="quarter" idx="3"/>
          </p:nvPr>
        </p:nvSpPr>
        <p:spPr>
          <a:xfrm>
            <a:off x="3848102" y="9409114"/>
            <a:ext cx="2944813" cy="495300"/>
          </a:xfrm>
          <a:prstGeom prst="rect">
            <a:avLst/>
          </a:prstGeom>
        </p:spPr>
        <p:txBody>
          <a:bodyPr vert="horz" lIns="91361" tIns="45681" rIns="242777" bIns="45681" rtlCol="0" anchor="b"/>
          <a:lstStyle>
            <a:lvl1pPr algn="r">
              <a:defRPr sz="1200"/>
            </a:lvl1pPr>
          </a:lstStyle>
          <a:p>
            <a:fld id="{7C3A265F-8247-4C13-B1D1-7DFA63EA3182}" type="slidenum">
              <a:rPr lang="sv-SE" smtClean="0">
                <a:latin typeface="Arial" pitchFamily="34" charset="0"/>
              </a:rPr>
              <a:pPr/>
              <a:t>‹#›</a:t>
            </a:fld>
            <a:endParaRPr lang="sv-SE" dirty="0">
              <a:latin typeface="Arial" pitchFamily="34" charset="0"/>
            </a:endParaRPr>
          </a:p>
        </p:txBody>
      </p:sp>
    </p:spTree>
    <p:extLst>
      <p:ext uri="{BB962C8B-B14F-4D97-AF65-F5344CB8AC3E}">
        <p14:creationId xmlns:p14="http://schemas.microsoft.com/office/powerpoint/2010/main" val="300441215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Slide Image Placeholder 3"/>
          <p:cNvSpPr>
            <a:spLocks noGrp="1" noRot="1" noChangeAspect="1"/>
          </p:cNvSpPr>
          <p:nvPr>
            <p:ph type="sldImg" idx="2"/>
          </p:nvPr>
        </p:nvSpPr>
        <p:spPr>
          <a:xfrm>
            <a:off x="1619250" y="328613"/>
            <a:ext cx="3557588" cy="2001837"/>
          </a:xfrm>
          <a:prstGeom prst="rect">
            <a:avLst/>
          </a:prstGeom>
          <a:noFill/>
          <a:ln w="12700">
            <a:solidFill>
              <a:prstClr val="black"/>
            </a:solidFill>
          </a:ln>
        </p:spPr>
        <p:txBody>
          <a:bodyPr vert="horz" lIns="91361" tIns="45681" rIns="91361" bIns="45681" rtlCol="0" anchor="ctr"/>
          <a:lstStyle/>
          <a:p>
            <a:endParaRPr lang="sv-SE" dirty="0"/>
          </a:p>
        </p:txBody>
      </p:sp>
      <p:sp>
        <p:nvSpPr>
          <p:cNvPr id="5" name="Notes Placeholder 4"/>
          <p:cNvSpPr>
            <a:spLocks noGrp="1"/>
          </p:cNvSpPr>
          <p:nvPr>
            <p:ph type="body" sz="quarter" idx="3"/>
          </p:nvPr>
        </p:nvSpPr>
        <p:spPr>
          <a:xfrm>
            <a:off x="280910" y="2534930"/>
            <a:ext cx="6234032" cy="6628121"/>
          </a:xfrm>
          <a:prstGeom prst="rect">
            <a:avLst/>
          </a:prstGeom>
        </p:spPr>
        <p:txBody>
          <a:bodyPr vert="horz" lIns="91361" tIns="45681" rIns="91361" bIns="45681" rtlCol="0"/>
          <a:lstStyle/>
          <a:p>
            <a:pPr lvl="0"/>
            <a:r>
              <a:rPr lang="sv-SE" dirty="0" err="1"/>
              <a:t>Click</a:t>
            </a:r>
            <a:r>
              <a:rPr lang="sv-SE" dirty="0"/>
              <a:t> to </a:t>
            </a:r>
            <a:r>
              <a:rPr lang="sv-SE" dirty="0" err="1"/>
              <a:t>edit</a:t>
            </a:r>
            <a:r>
              <a:rPr lang="sv-SE" dirty="0"/>
              <a:t> Master text </a:t>
            </a:r>
            <a:r>
              <a:rPr lang="sv-SE" dirty="0" err="1"/>
              <a:t>styles</a:t>
            </a:r>
            <a:endParaRPr lang="sv-SE" dirty="0"/>
          </a:p>
        </p:txBody>
      </p:sp>
      <p:sp>
        <p:nvSpPr>
          <p:cNvPr id="6" name="Footer Placeholder 5"/>
          <p:cNvSpPr>
            <a:spLocks noGrp="1"/>
          </p:cNvSpPr>
          <p:nvPr>
            <p:ph type="ftr" sz="quarter" idx="4"/>
          </p:nvPr>
        </p:nvSpPr>
        <p:spPr>
          <a:xfrm>
            <a:off x="0" y="9419909"/>
            <a:ext cx="2528186" cy="402948"/>
          </a:xfrm>
          <a:prstGeom prst="rect">
            <a:avLst/>
          </a:prstGeom>
        </p:spPr>
        <p:txBody>
          <a:bodyPr vert="horz" lIns="242777" tIns="45681" rIns="242777" bIns="45681" rtlCol="0" anchor="b"/>
          <a:lstStyle>
            <a:lvl1pPr algn="l">
              <a:defRPr lang="sv-SE" sz="1200" dirty="0"/>
            </a:lvl1pPr>
          </a:lstStyle>
          <a:p>
            <a:endParaRPr lang="sv-SE"/>
          </a:p>
        </p:txBody>
      </p:sp>
      <p:sp>
        <p:nvSpPr>
          <p:cNvPr id="7" name="Slide Number Placeholder 6"/>
          <p:cNvSpPr>
            <a:spLocks noGrp="1"/>
          </p:cNvSpPr>
          <p:nvPr>
            <p:ph type="sldNum" sz="quarter" idx="5"/>
          </p:nvPr>
        </p:nvSpPr>
        <p:spPr>
          <a:xfrm>
            <a:off x="2659008" y="9419909"/>
            <a:ext cx="1477831" cy="402948"/>
          </a:xfrm>
          <a:prstGeom prst="rect">
            <a:avLst/>
          </a:prstGeom>
        </p:spPr>
        <p:txBody>
          <a:bodyPr vert="horz" lIns="242777" tIns="45681" rIns="242777" bIns="45681" rtlCol="0" anchor="b"/>
          <a:lstStyle>
            <a:lvl1pPr algn="ctr">
              <a:defRPr sz="1200">
                <a:latin typeface="Arial" pitchFamily="34" charset="0"/>
              </a:defRPr>
            </a:lvl1pPr>
          </a:lstStyle>
          <a:p>
            <a:fld id="{2BAFF23A-B760-421D-A910-F9D7214BA323}" type="slidenum">
              <a:rPr lang="sv-SE" smtClean="0"/>
              <a:pPr/>
              <a:t>‹#›</a:t>
            </a:fld>
            <a:endParaRPr lang="sv-SE" dirty="0"/>
          </a:p>
        </p:txBody>
      </p:sp>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623814" y="9367003"/>
            <a:ext cx="991713" cy="382707"/>
          </a:xfrm>
          <a:prstGeom prst="rect">
            <a:avLst/>
          </a:prstGeom>
        </p:spPr>
      </p:pic>
    </p:spTree>
    <p:extLst>
      <p:ext uri="{BB962C8B-B14F-4D97-AF65-F5344CB8AC3E}">
        <p14:creationId xmlns:p14="http://schemas.microsoft.com/office/powerpoint/2010/main" val="996105324"/>
      </p:ext>
    </p:extLst>
  </p:cSld>
  <p:clrMap bg1="lt1" tx1="dk1" bg2="lt2" tx2="dk2" accent1="accent1" accent2="accent2" accent3="accent3" accent4="accent4" accent5="accent5" accent6="accent6" hlink="hlink" folHlink="folHlink"/>
  <p:notesStyle>
    <a:lvl1pPr marL="0" algn="l" defTabSz="1219170" rtl="0" eaLnBrk="1" latinLnBrk="0" hangingPunct="1">
      <a:defRPr sz="1400" kern="1200">
        <a:solidFill>
          <a:schemeClr val="tx1"/>
        </a:solidFill>
        <a:latin typeface="Arial" pitchFamily="34" charset="0"/>
        <a:ea typeface="+mn-ea"/>
        <a:cs typeface="+mn-cs"/>
      </a:defRPr>
    </a:lvl1pPr>
    <a:lvl2pPr marL="609585" algn="l" defTabSz="1219170" rtl="0" eaLnBrk="1" latinLnBrk="0" hangingPunct="1">
      <a:defRPr sz="1600" kern="1200">
        <a:solidFill>
          <a:schemeClr val="tx1"/>
        </a:solidFill>
        <a:latin typeface="Arial" pitchFamily="34" charset="0"/>
        <a:ea typeface="+mn-ea"/>
        <a:cs typeface="+mn-cs"/>
      </a:defRPr>
    </a:lvl2pPr>
    <a:lvl3pPr marL="1219170" algn="l" defTabSz="1219170" rtl="0" eaLnBrk="1" latinLnBrk="0" hangingPunct="1">
      <a:defRPr sz="1600" kern="1200">
        <a:solidFill>
          <a:schemeClr val="tx1"/>
        </a:solidFill>
        <a:latin typeface="Arial" pitchFamily="34" charset="0"/>
        <a:ea typeface="+mn-ea"/>
        <a:cs typeface="+mn-cs"/>
      </a:defRPr>
    </a:lvl3pPr>
    <a:lvl4pPr marL="1828754" algn="l" defTabSz="1219170" rtl="0" eaLnBrk="1" latinLnBrk="0" hangingPunct="1">
      <a:defRPr sz="1600" kern="1200">
        <a:solidFill>
          <a:schemeClr val="tx1"/>
        </a:solidFill>
        <a:latin typeface="Arial" pitchFamily="34" charset="0"/>
        <a:ea typeface="+mn-ea"/>
        <a:cs typeface="+mn-cs"/>
      </a:defRPr>
    </a:lvl4pPr>
    <a:lvl5pPr marL="2438339" algn="l" defTabSz="1219170" rtl="0" eaLnBrk="1" latinLnBrk="0" hangingPunct="1">
      <a:defRPr sz="1600" kern="1200">
        <a:solidFill>
          <a:schemeClr val="tx1"/>
        </a:solidFill>
        <a:latin typeface="Arial" pitchFamily="34" charset="0"/>
        <a:ea typeface="+mn-ea"/>
        <a:cs typeface="+mn-cs"/>
      </a:defRPr>
    </a:lvl5pPr>
    <a:lvl6pPr marL="3047924" algn="l" defTabSz="1219170" rtl="0" eaLnBrk="1" latinLnBrk="0" hangingPunct="1">
      <a:defRPr sz="1600" kern="1200">
        <a:solidFill>
          <a:schemeClr val="tx1"/>
        </a:solidFill>
        <a:latin typeface="+mn-lt"/>
        <a:ea typeface="+mn-ea"/>
        <a:cs typeface="+mn-cs"/>
      </a:defRPr>
    </a:lvl6pPr>
    <a:lvl7pPr marL="3657509" algn="l" defTabSz="1219170" rtl="0" eaLnBrk="1" latinLnBrk="0" hangingPunct="1">
      <a:defRPr sz="1600" kern="1200">
        <a:solidFill>
          <a:schemeClr val="tx1"/>
        </a:solidFill>
        <a:latin typeface="+mn-lt"/>
        <a:ea typeface="+mn-ea"/>
        <a:cs typeface="+mn-cs"/>
      </a:defRPr>
    </a:lvl7pPr>
    <a:lvl8pPr marL="4267093" algn="l" defTabSz="1219170" rtl="0" eaLnBrk="1" latinLnBrk="0" hangingPunct="1">
      <a:defRPr sz="1600" kern="1200">
        <a:solidFill>
          <a:schemeClr val="tx1"/>
        </a:solidFill>
        <a:latin typeface="+mn-lt"/>
        <a:ea typeface="+mn-ea"/>
        <a:cs typeface="+mn-cs"/>
      </a:defRPr>
    </a:lvl8pPr>
    <a:lvl9pPr marL="4876678" algn="l" defTabSz="1219170" rtl="0" eaLnBrk="1" latinLnBrk="0" hangingPunct="1">
      <a:defRPr sz="16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10"/>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fld id="{2BAFF23A-B760-421D-A910-F9D7214BA323}" type="slidenum">
              <a:rPr kumimoji="0" lang="sv-SE" sz="1200" b="0" i="0" u="none" strike="noStrike" kern="1200" cap="none" spc="0" normalizeH="0" baseline="0" noProof="0" smtClean="0">
                <a:ln>
                  <a:noFill/>
                </a:ln>
                <a:solidFill>
                  <a:prstClr val="black"/>
                </a:solidFill>
                <a:effectLst/>
                <a:uLnTx/>
                <a:uFillTx/>
                <a:latin typeface="Arial" pitchFamily="34" charset="0"/>
                <a:ea typeface="+mn-ea"/>
                <a:cs typeface="Arial" charset="0"/>
              </a:rPr>
              <a:pPr marL="0" marR="0" lvl="0" indent="0" algn="ctr" defTabSz="914400" rtl="0" eaLnBrk="1" fontAlgn="base" latinLnBrk="0" hangingPunct="1">
                <a:lnSpc>
                  <a:spcPct val="100000"/>
                </a:lnSpc>
                <a:spcBef>
                  <a:spcPct val="0"/>
                </a:spcBef>
                <a:spcAft>
                  <a:spcPct val="0"/>
                </a:spcAft>
                <a:buClrTx/>
                <a:buSzTx/>
                <a:buFontTx/>
                <a:buNone/>
                <a:tabLst/>
                <a:defRPr/>
              </a:pPr>
              <a:t>1</a:t>
            </a:fld>
            <a:endParaRPr kumimoji="0" lang="sv-SE" sz="1200" b="0" i="0" u="none" strike="noStrike" kern="1200" cap="none" spc="0" normalizeH="0" baseline="0" noProof="0" dirty="0">
              <a:ln>
                <a:noFill/>
              </a:ln>
              <a:solidFill>
                <a:prstClr val="black"/>
              </a:solidFill>
              <a:effectLst/>
              <a:uLnTx/>
              <a:uFillTx/>
              <a:latin typeface="Arial" pitchFamily="34" charset="0"/>
              <a:ea typeface="+mn-ea"/>
              <a:cs typeface="Arial" charset="0"/>
            </a:endParaRPr>
          </a:p>
        </p:txBody>
      </p:sp>
    </p:spTree>
    <p:extLst>
      <p:ext uri="{BB962C8B-B14F-4D97-AF65-F5344CB8AC3E}">
        <p14:creationId xmlns:p14="http://schemas.microsoft.com/office/powerpoint/2010/main" val="127461932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sv-SE" sz="1400" kern="1200" dirty="0">
                <a:solidFill>
                  <a:schemeClr val="tx1"/>
                </a:solidFill>
                <a:effectLst/>
                <a:latin typeface="Arial" pitchFamily="34" charset="0"/>
                <a:ea typeface="+mn-ea"/>
                <a:cs typeface="+mn-cs"/>
              </a:rPr>
              <a:t>Många upplever det som kostsamt och onödigt att fylla i namnrutor med mer information än den absolut nödvändiga, detta är en suboptimering då kostsamma kvalitetsbrister och tidstjuvar istället uppstår hos andra intressenter. Genom att följa en enhetlig standard så går stora delar av detta att automatisera, dels genom att förbereda förifyllda mallar men också genom att använda eller utveckla stödverktyg i olika processer.</a:t>
            </a:r>
          </a:p>
          <a:p>
            <a:endParaRPr lang="sv-SE" sz="1400" kern="1200" dirty="0">
              <a:solidFill>
                <a:schemeClr val="tx1"/>
              </a:solidFill>
              <a:effectLst/>
              <a:latin typeface="Arial" pitchFamily="34" charset="0"/>
              <a:ea typeface="+mn-ea"/>
              <a:cs typeface="+mn-cs"/>
            </a:endParaRPr>
          </a:p>
          <a:p>
            <a:endParaRPr lang="sv-SE" sz="1400" kern="1200" dirty="0">
              <a:solidFill>
                <a:schemeClr val="tx1"/>
              </a:solidFill>
              <a:effectLst/>
              <a:latin typeface="Arial" pitchFamily="34" charset="0"/>
              <a:ea typeface="+mn-ea"/>
              <a:cs typeface="+mn-cs"/>
            </a:endParaRPr>
          </a:p>
          <a:p>
            <a:r>
              <a:rPr lang="sv-SE" sz="1400" kern="1200" dirty="0">
                <a:solidFill>
                  <a:schemeClr val="tx1"/>
                </a:solidFill>
                <a:effectLst/>
                <a:latin typeface="Arial" pitchFamily="34" charset="0"/>
                <a:ea typeface="+mn-ea"/>
                <a:cs typeface="+mn-cs"/>
              </a:rPr>
              <a:t>Till större del är informationen i namnrutan statisk och när den väl är ifylld så ändras den sällan eller aldrig. Nedan grönmarkerade områden beskriver var information behöver uppdateras med frekvens i samband med publiceringar.</a:t>
            </a:r>
          </a:p>
          <a:p>
            <a:endParaRPr lang="sv-SE" dirty="0"/>
          </a:p>
          <a:p>
            <a:endParaRPr lang="sv-SE" dirty="0"/>
          </a:p>
        </p:txBody>
      </p:sp>
      <p:sp>
        <p:nvSpPr>
          <p:cNvPr id="4" name="Platshållare för bildnummer 3"/>
          <p:cNvSpPr>
            <a:spLocks noGrp="1"/>
          </p:cNvSpPr>
          <p:nvPr>
            <p:ph type="sldNum" sz="quarter" idx="10"/>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fld id="{2BAFF23A-B760-421D-A910-F9D7214BA323}" type="slidenum">
              <a:rPr kumimoji="0" lang="sv-SE" sz="1200" b="0" i="0" u="none" strike="noStrike" kern="1200" cap="none" spc="0" normalizeH="0" baseline="0" noProof="0" smtClean="0">
                <a:ln>
                  <a:noFill/>
                </a:ln>
                <a:solidFill>
                  <a:prstClr val="black"/>
                </a:solidFill>
                <a:effectLst/>
                <a:uLnTx/>
                <a:uFillTx/>
                <a:latin typeface="Arial" pitchFamily="34" charset="0"/>
                <a:ea typeface="+mn-ea"/>
                <a:cs typeface="Arial" charset="0"/>
              </a:rPr>
              <a:pPr marL="0" marR="0" lvl="0" indent="0" algn="ctr" defTabSz="914400" rtl="0" eaLnBrk="1" fontAlgn="base" latinLnBrk="0" hangingPunct="1">
                <a:lnSpc>
                  <a:spcPct val="100000"/>
                </a:lnSpc>
                <a:spcBef>
                  <a:spcPct val="0"/>
                </a:spcBef>
                <a:spcAft>
                  <a:spcPct val="0"/>
                </a:spcAft>
                <a:buClrTx/>
                <a:buSzTx/>
                <a:buFontTx/>
                <a:buNone/>
                <a:tabLst/>
                <a:defRPr/>
              </a:pPr>
              <a:t>10</a:t>
            </a:fld>
            <a:endParaRPr kumimoji="0" lang="sv-SE" sz="1200" b="0" i="0" u="none" strike="noStrike" kern="1200" cap="none" spc="0" normalizeH="0" baseline="0" noProof="0" dirty="0">
              <a:ln>
                <a:noFill/>
              </a:ln>
              <a:solidFill>
                <a:prstClr val="black"/>
              </a:solidFill>
              <a:effectLst/>
              <a:uLnTx/>
              <a:uFillTx/>
              <a:latin typeface="Arial" pitchFamily="34" charset="0"/>
              <a:ea typeface="+mn-ea"/>
              <a:cs typeface="Arial" charset="0"/>
            </a:endParaRPr>
          </a:p>
        </p:txBody>
      </p:sp>
    </p:spTree>
    <p:extLst>
      <p:ext uri="{BB962C8B-B14F-4D97-AF65-F5344CB8AC3E}">
        <p14:creationId xmlns:p14="http://schemas.microsoft.com/office/powerpoint/2010/main" val="153798120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sz="1400" kern="1200" dirty="0">
                <a:solidFill>
                  <a:schemeClr val="tx1"/>
                </a:solidFill>
                <a:effectLst/>
                <a:latin typeface="Arial" pitchFamily="34" charset="0"/>
                <a:ea typeface="+mn-ea"/>
                <a:cs typeface="+mn-cs"/>
              </a:rPr>
              <a:t>Ovanför eller i anslutning till namnrutan ska det finnas en orienteringsfigur. </a:t>
            </a:r>
          </a:p>
          <a:p>
            <a:r>
              <a:rPr lang="sv-SE" sz="1400" kern="1200" dirty="0">
                <a:solidFill>
                  <a:schemeClr val="tx1"/>
                </a:solidFill>
                <a:effectLst/>
                <a:latin typeface="Arial" pitchFamily="34" charset="0"/>
                <a:ea typeface="+mn-ea"/>
                <a:cs typeface="+mn-cs"/>
              </a:rPr>
              <a:t> </a:t>
            </a:r>
          </a:p>
          <a:p>
            <a:r>
              <a:rPr lang="sv-SE" sz="1400" kern="1200" dirty="0">
                <a:solidFill>
                  <a:schemeClr val="tx1"/>
                </a:solidFill>
                <a:effectLst/>
                <a:latin typeface="Arial" pitchFamily="34" charset="0"/>
                <a:ea typeface="+mn-ea"/>
                <a:cs typeface="+mn-cs"/>
              </a:rPr>
              <a:t>Orienteringsfiguren ska överskådligt och schematiskt redovisa projektet. </a:t>
            </a:r>
          </a:p>
          <a:p>
            <a:r>
              <a:rPr lang="sv-SE" sz="1400" kern="1200" dirty="0">
                <a:solidFill>
                  <a:schemeClr val="tx1"/>
                </a:solidFill>
                <a:effectLst/>
                <a:latin typeface="Arial" pitchFamily="34" charset="0"/>
                <a:ea typeface="+mn-ea"/>
                <a:cs typeface="+mn-cs"/>
              </a:rPr>
              <a:t> </a:t>
            </a:r>
          </a:p>
          <a:p>
            <a:r>
              <a:rPr lang="sv-SE" sz="1400" kern="1200" dirty="0">
                <a:solidFill>
                  <a:schemeClr val="tx1"/>
                </a:solidFill>
                <a:effectLst/>
                <a:latin typeface="Arial" pitchFamily="34" charset="0"/>
                <a:ea typeface="+mn-ea"/>
                <a:cs typeface="+mn-cs"/>
              </a:rPr>
              <a:t>Hänvisningar i </a:t>
            </a:r>
            <a:r>
              <a:rPr lang="sv-SE" sz="1400" kern="1200" dirty="0" err="1">
                <a:solidFill>
                  <a:schemeClr val="tx1"/>
                </a:solidFill>
                <a:effectLst/>
                <a:latin typeface="Arial" pitchFamily="34" charset="0"/>
                <a:ea typeface="+mn-ea"/>
                <a:cs typeface="+mn-cs"/>
              </a:rPr>
              <a:t>orienteringfiguren</a:t>
            </a:r>
            <a:r>
              <a:rPr lang="sv-SE" sz="1400" kern="1200" dirty="0">
                <a:solidFill>
                  <a:schemeClr val="tx1"/>
                </a:solidFill>
                <a:effectLst/>
                <a:latin typeface="Arial" pitchFamily="34" charset="0"/>
                <a:ea typeface="+mn-ea"/>
                <a:cs typeface="+mn-cs"/>
              </a:rPr>
              <a:t> till planer och sektioner ska innehålla korrekt referens till motsvarande ritning så att det finns förutsättning för automatiserad hyperlänkning.</a:t>
            </a:r>
          </a:p>
          <a:p>
            <a:endParaRPr lang="sv-SE" dirty="0"/>
          </a:p>
        </p:txBody>
      </p:sp>
      <p:sp>
        <p:nvSpPr>
          <p:cNvPr id="4" name="Platshållare för bildnummer 3"/>
          <p:cNvSpPr>
            <a:spLocks noGrp="1"/>
          </p:cNvSpPr>
          <p:nvPr>
            <p:ph type="sldNum" sz="quarter" idx="10"/>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fld id="{2BAFF23A-B760-421D-A910-F9D7214BA323}" type="slidenum">
              <a:rPr kumimoji="0" lang="sv-SE" sz="1200" b="0" i="0" u="none" strike="noStrike" kern="1200" cap="none" spc="0" normalizeH="0" baseline="0" noProof="0" smtClean="0">
                <a:ln>
                  <a:noFill/>
                </a:ln>
                <a:solidFill>
                  <a:prstClr val="black"/>
                </a:solidFill>
                <a:effectLst/>
                <a:uLnTx/>
                <a:uFillTx/>
                <a:latin typeface="Arial" pitchFamily="34" charset="0"/>
                <a:ea typeface="+mn-ea"/>
                <a:cs typeface="Arial" charset="0"/>
              </a:rPr>
              <a:pPr marL="0" marR="0" lvl="0" indent="0" algn="ctr" defTabSz="914400" rtl="0" eaLnBrk="1" fontAlgn="base" latinLnBrk="0" hangingPunct="1">
                <a:lnSpc>
                  <a:spcPct val="100000"/>
                </a:lnSpc>
                <a:spcBef>
                  <a:spcPct val="0"/>
                </a:spcBef>
                <a:spcAft>
                  <a:spcPct val="0"/>
                </a:spcAft>
                <a:buClrTx/>
                <a:buSzTx/>
                <a:buFontTx/>
                <a:buNone/>
                <a:tabLst/>
                <a:defRPr/>
              </a:pPr>
              <a:t>11</a:t>
            </a:fld>
            <a:endParaRPr kumimoji="0" lang="sv-SE" sz="1200" b="0" i="0" u="none" strike="noStrike" kern="1200" cap="none" spc="0" normalizeH="0" baseline="0" noProof="0" dirty="0">
              <a:ln>
                <a:noFill/>
              </a:ln>
              <a:solidFill>
                <a:prstClr val="black"/>
              </a:solidFill>
              <a:effectLst/>
              <a:uLnTx/>
              <a:uFillTx/>
              <a:latin typeface="Arial" pitchFamily="34" charset="0"/>
              <a:ea typeface="+mn-ea"/>
              <a:cs typeface="Arial" charset="0"/>
            </a:endParaRPr>
          </a:p>
        </p:txBody>
      </p:sp>
    </p:spTree>
    <p:extLst>
      <p:ext uri="{BB962C8B-B14F-4D97-AF65-F5344CB8AC3E}">
        <p14:creationId xmlns:p14="http://schemas.microsoft.com/office/powerpoint/2010/main" val="273866807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sz="1400" kern="1200" dirty="0">
                <a:solidFill>
                  <a:schemeClr val="tx1"/>
                </a:solidFill>
                <a:effectLst/>
                <a:latin typeface="Arial" pitchFamily="34" charset="0"/>
                <a:ea typeface="+mn-ea"/>
                <a:cs typeface="+mn-cs"/>
              </a:rPr>
              <a:t>För att säkerställa att all information som rör ett dokuments status följer med till samtliga intressenter så skall den hanteras som metadata inne i namnrutan. Information kopplat till denna delprocess får ej hanteras som text utanför namnrutan. Kombinationen av nedan angiven information skapar tydlighet om hur dokumentet får användas samt om den är godkänd och av vem.</a:t>
            </a:r>
          </a:p>
          <a:p>
            <a:endParaRPr lang="sv-SE" dirty="0"/>
          </a:p>
        </p:txBody>
      </p:sp>
      <p:sp>
        <p:nvSpPr>
          <p:cNvPr id="4" name="Platshållare för bildnummer 3"/>
          <p:cNvSpPr>
            <a:spLocks noGrp="1"/>
          </p:cNvSpPr>
          <p:nvPr>
            <p:ph type="sldNum" sz="quarter" idx="10"/>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fld id="{2BAFF23A-B760-421D-A910-F9D7214BA323}" type="slidenum">
              <a:rPr kumimoji="0" lang="sv-SE" sz="1200" b="0" i="0" u="none" strike="noStrike" kern="1200" cap="none" spc="0" normalizeH="0" baseline="0" noProof="0" smtClean="0">
                <a:ln>
                  <a:noFill/>
                </a:ln>
                <a:solidFill>
                  <a:prstClr val="black"/>
                </a:solidFill>
                <a:effectLst/>
                <a:uLnTx/>
                <a:uFillTx/>
                <a:latin typeface="Arial" pitchFamily="34" charset="0"/>
                <a:ea typeface="+mn-ea"/>
                <a:cs typeface="Arial" charset="0"/>
              </a:rPr>
              <a:pPr marL="0" marR="0" lvl="0" indent="0" algn="ctr" defTabSz="914400" rtl="0" eaLnBrk="1" fontAlgn="base" latinLnBrk="0" hangingPunct="1">
                <a:lnSpc>
                  <a:spcPct val="100000"/>
                </a:lnSpc>
                <a:spcBef>
                  <a:spcPct val="0"/>
                </a:spcBef>
                <a:spcAft>
                  <a:spcPct val="0"/>
                </a:spcAft>
                <a:buClrTx/>
                <a:buSzTx/>
                <a:buFontTx/>
                <a:buNone/>
                <a:tabLst/>
                <a:defRPr/>
              </a:pPr>
              <a:t>12</a:t>
            </a:fld>
            <a:endParaRPr kumimoji="0" lang="sv-SE" sz="1200" b="0" i="0" u="none" strike="noStrike" kern="1200" cap="none" spc="0" normalizeH="0" baseline="0" noProof="0" dirty="0">
              <a:ln>
                <a:noFill/>
              </a:ln>
              <a:solidFill>
                <a:prstClr val="black"/>
              </a:solidFill>
              <a:effectLst/>
              <a:uLnTx/>
              <a:uFillTx/>
              <a:latin typeface="Arial" pitchFamily="34" charset="0"/>
              <a:ea typeface="+mn-ea"/>
              <a:cs typeface="Arial" charset="0"/>
            </a:endParaRPr>
          </a:p>
        </p:txBody>
      </p:sp>
    </p:spTree>
    <p:extLst>
      <p:ext uri="{BB962C8B-B14F-4D97-AF65-F5344CB8AC3E}">
        <p14:creationId xmlns:p14="http://schemas.microsoft.com/office/powerpoint/2010/main" val="92435902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sz="1400" kern="1200" dirty="0">
                <a:solidFill>
                  <a:schemeClr val="tx1"/>
                </a:solidFill>
                <a:effectLst/>
                <a:latin typeface="Arial" pitchFamily="34" charset="0"/>
                <a:ea typeface="+mn-ea"/>
                <a:cs typeface="+mn-cs"/>
              </a:rPr>
              <a:t>För att säkerställa att all information som rör ett dokuments status följer med till samtliga intressenter så skall den hanteras som metadata inne i namnrutan. Information kopplat till denna delprocess får ej hanteras som text utanför namnrutan. Kombinationen av nedan angiven information skapar tydlighet om hur dokumentet får användas samt om den är godkänd och av vem.</a:t>
            </a:r>
          </a:p>
          <a:p>
            <a:endParaRPr lang="sv-SE" dirty="0"/>
          </a:p>
        </p:txBody>
      </p:sp>
      <p:sp>
        <p:nvSpPr>
          <p:cNvPr id="4" name="Platshållare för bildnummer 3"/>
          <p:cNvSpPr>
            <a:spLocks noGrp="1"/>
          </p:cNvSpPr>
          <p:nvPr>
            <p:ph type="sldNum" sz="quarter" idx="10"/>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fld id="{2BAFF23A-B760-421D-A910-F9D7214BA323}" type="slidenum">
              <a:rPr kumimoji="0" lang="sv-SE" sz="1200" b="0" i="0" u="none" strike="noStrike" kern="1200" cap="none" spc="0" normalizeH="0" baseline="0" noProof="0" smtClean="0">
                <a:ln>
                  <a:noFill/>
                </a:ln>
                <a:solidFill>
                  <a:prstClr val="black"/>
                </a:solidFill>
                <a:effectLst/>
                <a:uLnTx/>
                <a:uFillTx/>
                <a:latin typeface="Arial" pitchFamily="34" charset="0"/>
                <a:ea typeface="+mn-ea"/>
                <a:cs typeface="Arial" charset="0"/>
              </a:rPr>
              <a:pPr marL="0" marR="0" lvl="0" indent="0" algn="ctr" defTabSz="914400" rtl="0" eaLnBrk="1" fontAlgn="base" latinLnBrk="0" hangingPunct="1">
                <a:lnSpc>
                  <a:spcPct val="100000"/>
                </a:lnSpc>
                <a:spcBef>
                  <a:spcPct val="0"/>
                </a:spcBef>
                <a:spcAft>
                  <a:spcPct val="0"/>
                </a:spcAft>
                <a:buClrTx/>
                <a:buSzTx/>
                <a:buFontTx/>
                <a:buNone/>
                <a:tabLst/>
                <a:defRPr/>
              </a:pPr>
              <a:t>13</a:t>
            </a:fld>
            <a:endParaRPr kumimoji="0" lang="sv-SE" sz="1200" b="0" i="0" u="none" strike="noStrike" kern="1200" cap="none" spc="0" normalizeH="0" baseline="0" noProof="0" dirty="0">
              <a:ln>
                <a:noFill/>
              </a:ln>
              <a:solidFill>
                <a:prstClr val="black"/>
              </a:solidFill>
              <a:effectLst/>
              <a:uLnTx/>
              <a:uFillTx/>
              <a:latin typeface="Arial" pitchFamily="34" charset="0"/>
              <a:ea typeface="+mn-ea"/>
              <a:cs typeface="Arial" charset="0"/>
            </a:endParaRPr>
          </a:p>
        </p:txBody>
      </p:sp>
    </p:spTree>
    <p:extLst>
      <p:ext uri="{BB962C8B-B14F-4D97-AF65-F5344CB8AC3E}">
        <p14:creationId xmlns:p14="http://schemas.microsoft.com/office/powerpoint/2010/main" val="105926281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sz="1400" kern="1200" dirty="0">
                <a:solidFill>
                  <a:schemeClr val="tx1"/>
                </a:solidFill>
                <a:effectLst/>
                <a:latin typeface="Arial" pitchFamily="34" charset="0"/>
                <a:ea typeface="+mn-ea"/>
                <a:cs typeface="+mn-cs"/>
              </a:rPr>
              <a:t>För att säkerställa att all information som rör ett dokuments status följer med till samtliga intressenter så skall den hanteras som metadata inne i namnrutan. Information kopplat till denna delprocess får ej hanteras som text utanför namnrutan. Kombinationen av nedan angiven information skapar tydlighet om hur dokumentet får användas samt om den är godkänd och av vem.</a:t>
            </a:r>
          </a:p>
          <a:p>
            <a:endParaRPr lang="sv-SE" dirty="0"/>
          </a:p>
        </p:txBody>
      </p:sp>
      <p:sp>
        <p:nvSpPr>
          <p:cNvPr id="4" name="Platshållare för bildnummer 3"/>
          <p:cNvSpPr>
            <a:spLocks noGrp="1"/>
          </p:cNvSpPr>
          <p:nvPr>
            <p:ph type="sldNum" sz="quarter" idx="10"/>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fld id="{2BAFF23A-B760-421D-A910-F9D7214BA323}" type="slidenum">
              <a:rPr kumimoji="0" lang="sv-SE" sz="1200" b="0" i="0" u="none" strike="noStrike" kern="1200" cap="none" spc="0" normalizeH="0" baseline="0" noProof="0" smtClean="0">
                <a:ln>
                  <a:noFill/>
                </a:ln>
                <a:solidFill>
                  <a:prstClr val="black"/>
                </a:solidFill>
                <a:effectLst/>
                <a:uLnTx/>
                <a:uFillTx/>
                <a:latin typeface="Arial" pitchFamily="34" charset="0"/>
                <a:ea typeface="+mn-ea"/>
                <a:cs typeface="Arial" charset="0"/>
              </a:rPr>
              <a:pPr marL="0" marR="0" lvl="0" indent="0" algn="ctr" defTabSz="914400" rtl="0" eaLnBrk="1" fontAlgn="base" latinLnBrk="0" hangingPunct="1">
                <a:lnSpc>
                  <a:spcPct val="100000"/>
                </a:lnSpc>
                <a:spcBef>
                  <a:spcPct val="0"/>
                </a:spcBef>
                <a:spcAft>
                  <a:spcPct val="0"/>
                </a:spcAft>
                <a:buClrTx/>
                <a:buSzTx/>
                <a:buFontTx/>
                <a:buNone/>
                <a:tabLst/>
                <a:defRPr/>
              </a:pPr>
              <a:t>14</a:t>
            </a:fld>
            <a:endParaRPr kumimoji="0" lang="sv-SE" sz="1200" b="0" i="0" u="none" strike="noStrike" kern="1200" cap="none" spc="0" normalizeH="0" baseline="0" noProof="0" dirty="0">
              <a:ln>
                <a:noFill/>
              </a:ln>
              <a:solidFill>
                <a:prstClr val="black"/>
              </a:solidFill>
              <a:effectLst/>
              <a:uLnTx/>
              <a:uFillTx/>
              <a:latin typeface="Arial" pitchFamily="34" charset="0"/>
              <a:ea typeface="+mn-ea"/>
              <a:cs typeface="Arial" charset="0"/>
            </a:endParaRPr>
          </a:p>
        </p:txBody>
      </p:sp>
    </p:spTree>
    <p:extLst>
      <p:ext uri="{BB962C8B-B14F-4D97-AF65-F5344CB8AC3E}">
        <p14:creationId xmlns:p14="http://schemas.microsoft.com/office/powerpoint/2010/main" val="34282990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sz="1400" kern="1200" dirty="0">
                <a:solidFill>
                  <a:schemeClr val="tx1"/>
                </a:solidFill>
                <a:effectLst/>
                <a:latin typeface="Arial" pitchFamily="34" charset="0"/>
                <a:ea typeface="+mn-ea"/>
                <a:cs typeface="+mn-cs"/>
              </a:rPr>
              <a:t>För att säkerställa att all information som rör ett dokuments status följer med till samtliga intressenter så skall den hanteras som metadata inne i namnrutan. Information kopplat till denna delprocess får ej hanteras som text utanför namnrutan. Kombinationen av nedan angiven information skapar tydlighet om hur dokumentet får användas samt om den är godkänd och av vem.</a:t>
            </a:r>
          </a:p>
          <a:p>
            <a:endParaRPr lang="sv-SE" dirty="0"/>
          </a:p>
        </p:txBody>
      </p:sp>
      <p:sp>
        <p:nvSpPr>
          <p:cNvPr id="4" name="Platshållare för bildnummer 3"/>
          <p:cNvSpPr>
            <a:spLocks noGrp="1"/>
          </p:cNvSpPr>
          <p:nvPr>
            <p:ph type="sldNum" sz="quarter" idx="10"/>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fld id="{2BAFF23A-B760-421D-A910-F9D7214BA323}" type="slidenum">
              <a:rPr kumimoji="0" lang="sv-SE" sz="1200" b="0" i="0" u="none" strike="noStrike" kern="1200" cap="none" spc="0" normalizeH="0" baseline="0" noProof="0" smtClean="0">
                <a:ln>
                  <a:noFill/>
                </a:ln>
                <a:solidFill>
                  <a:prstClr val="black"/>
                </a:solidFill>
                <a:effectLst/>
                <a:uLnTx/>
                <a:uFillTx/>
                <a:latin typeface="Arial" pitchFamily="34" charset="0"/>
                <a:ea typeface="+mn-ea"/>
                <a:cs typeface="Arial" charset="0"/>
              </a:rPr>
              <a:pPr marL="0" marR="0" lvl="0" indent="0" algn="ctr" defTabSz="914400" rtl="0" eaLnBrk="1" fontAlgn="base" latinLnBrk="0" hangingPunct="1">
                <a:lnSpc>
                  <a:spcPct val="100000"/>
                </a:lnSpc>
                <a:spcBef>
                  <a:spcPct val="0"/>
                </a:spcBef>
                <a:spcAft>
                  <a:spcPct val="0"/>
                </a:spcAft>
                <a:buClrTx/>
                <a:buSzTx/>
                <a:buFontTx/>
                <a:buNone/>
                <a:tabLst/>
                <a:defRPr/>
              </a:pPr>
              <a:t>15</a:t>
            </a:fld>
            <a:endParaRPr kumimoji="0" lang="sv-SE" sz="1200" b="0" i="0" u="none" strike="noStrike" kern="1200" cap="none" spc="0" normalizeH="0" baseline="0" noProof="0" dirty="0">
              <a:ln>
                <a:noFill/>
              </a:ln>
              <a:solidFill>
                <a:prstClr val="black"/>
              </a:solidFill>
              <a:effectLst/>
              <a:uLnTx/>
              <a:uFillTx/>
              <a:latin typeface="Arial" pitchFamily="34" charset="0"/>
              <a:ea typeface="+mn-ea"/>
              <a:cs typeface="Arial" charset="0"/>
            </a:endParaRPr>
          </a:p>
        </p:txBody>
      </p:sp>
    </p:spTree>
    <p:extLst>
      <p:ext uri="{BB962C8B-B14F-4D97-AF65-F5344CB8AC3E}">
        <p14:creationId xmlns:p14="http://schemas.microsoft.com/office/powerpoint/2010/main" val="140305645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sz="1400" kern="1200" dirty="0">
                <a:solidFill>
                  <a:schemeClr val="tx1"/>
                </a:solidFill>
                <a:effectLst/>
                <a:latin typeface="Arial" pitchFamily="34" charset="0"/>
                <a:ea typeface="+mn-ea"/>
                <a:cs typeface="+mn-cs"/>
              </a:rPr>
              <a:t>För att säkerställa att all information som rör ett dokuments status följer med till samtliga intressenter så skall den hanteras som metadata inne i namnrutan. Information kopplat till denna delprocess får ej hanteras som text utanför namnrutan. Kombinationen av nedan angiven information skapar tydlighet om hur dokumentet får användas samt om den är godkänd och av vem.</a:t>
            </a:r>
          </a:p>
          <a:p>
            <a:endParaRPr lang="sv-SE" dirty="0"/>
          </a:p>
        </p:txBody>
      </p:sp>
      <p:sp>
        <p:nvSpPr>
          <p:cNvPr id="4" name="Platshållare för bildnummer 3"/>
          <p:cNvSpPr>
            <a:spLocks noGrp="1"/>
          </p:cNvSpPr>
          <p:nvPr>
            <p:ph type="sldNum" sz="quarter" idx="10"/>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fld id="{2BAFF23A-B760-421D-A910-F9D7214BA323}" type="slidenum">
              <a:rPr kumimoji="0" lang="sv-SE" sz="1200" b="0" i="0" u="none" strike="noStrike" kern="1200" cap="none" spc="0" normalizeH="0" baseline="0" noProof="0" smtClean="0">
                <a:ln>
                  <a:noFill/>
                </a:ln>
                <a:solidFill>
                  <a:prstClr val="black"/>
                </a:solidFill>
                <a:effectLst/>
                <a:uLnTx/>
                <a:uFillTx/>
                <a:latin typeface="Arial" pitchFamily="34" charset="0"/>
                <a:ea typeface="+mn-ea"/>
                <a:cs typeface="Arial" charset="0"/>
              </a:rPr>
              <a:pPr marL="0" marR="0" lvl="0" indent="0" algn="ctr" defTabSz="914400" rtl="0" eaLnBrk="1" fontAlgn="base" latinLnBrk="0" hangingPunct="1">
                <a:lnSpc>
                  <a:spcPct val="100000"/>
                </a:lnSpc>
                <a:spcBef>
                  <a:spcPct val="0"/>
                </a:spcBef>
                <a:spcAft>
                  <a:spcPct val="0"/>
                </a:spcAft>
                <a:buClrTx/>
                <a:buSzTx/>
                <a:buFontTx/>
                <a:buNone/>
                <a:tabLst/>
                <a:defRPr/>
              </a:pPr>
              <a:t>16</a:t>
            </a:fld>
            <a:endParaRPr kumimoji="0" lang="sv-SE" sz="1200" b="0" i="0" u="none" strike="noStrike" kern="1200" cap="none" spc="0" normalizeH="0" baseline="0" noProof="0" dirty="0">
              <a:ln>
                <a:noFill/>
              </a:ln>
              <a:solidFill>
                <a:prstClr val="black"/>
              </a:solidFill>
              <a:effectLst/>
              <a:uLnTx/>
              <a:uFillTx/>
              <a:latin typeface="Arial" pitchFamily="34" charset="0"/>
              <a:ea typeface="+mn-ea"/>
              <a:cs typeface="Arial" charset="0"/>
            </a:endParaRPr>
          </a:p>
        </p:txBody>
      </p:sp>
    </p:spTree>
    <p:extLst>
      <p:ext uri="{BB962C8B-B14F-4D97-AF65-F5344CB8AC3E}">
        <p14:creationId xmlns:p14="http://schemas.microsoft.com/office/powerpoint/2010/main" val="262684175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sz="1400" kern="1200" dirty="0">
                <a:solidFill>
                  <a:schemeClr val="tx1"/>
                </a:solidFill>
                <a:effectLst/>
                <a:latin typeface="Arial" pitchFamily="34" charset="0"/>
                <a:ea typeface="+mn-ea"/>
                <a:cs typeface="+mn-cs"/>
              </a:rPr>
              <a:t>Här fylls information in som ofta är statisk genom projektet. Främst handlar det om att tydliggöra vem som är beställare i projektet. Vad projektet heter samt var det är placerat. Informationen bör komma i ett tidigt skede från beställaren. Den här informationsmängden behövs exempelvis för att överföra information till ett </a:t>
            </a:r>
            <a:r>
              <a:rPr lang="sv-SE" sz="1400" kern="1200" dirty="0" err="1">
                <a:solidFill>
                  <a:schemeClr val="tx1"/>
                </a:solidFill>
                <a:effectLst/>
                <a:latin typeface="Arial" pitchFamily="34" charset="0"/>
                <a:ea typeface="+mn-ea"/>
                <a:cs typeface="+mn-cs"/>
              </a:rPr>
              <a:t>diarie</a:t>
            </a:r>
            <a:r>
              <a:rPr lang="sv-SE" sz="1400" kern="1200" dirty="0">
                <a:solidFill>
                  <a:schemeClr val="tx1"/>
                </a:solidFill>
                <a:effectLst/>
                <a:latin typeface="Arial" pitchFamily="34" charset="0"/>
                <a:ea typeface="+mn-ea"/>
                <a:cs typeface="+mn-cs"/>
              </a:rPr>
              <a:t> eller arkivsystem.</a:t>
            </a:r>
          </a:p>
          <a:p>
            <a:endParaRPr lang="sv-SE" sz="1400" kern="1200" dirty="0">
              <a:solidFill>
                <a:schemeClr val="tx1"/>
              </a:solidFill>
              <a:effectLst/>
              <a:latin typeface="Arial" pitchFamily="34" charset="0"/>
              <a:ea typeface="+mn-ea"/>
              <a:cs typeface="+mn-cs"/>
            </a:endParaRPr>
          </a:p>
          <a:p>
            <a:pPr>
              <a:lnSpc>
                <a:spcPct val="107000"/>
              </a:lnSpc>
              <a:spcAft>
                <a:spcPts val="800"/>
              </a:spcAft>
            </a:pPr>
            <a:r>
              <a:rPr lang="sv-SE" sz="1400" dirty="0">
                <a:latin typeface="Calibri" panose="020F0502020204030204" pitchFamily="34" charset="0"/>
                <a:ea typeface="Calibri" panose="020F0502020204030204" pitchFamily="34" charset="0"/>
                <a:cs typeface="Times New Roman" panose="02020603050405020304" pitchFamily="18" charset="0"/>
              </a:rPr>
              <a:t>LOGOTYPER</a:t>
            </a:r>
          </a:p>
          <a:p>
            <a:pPr>
              <a:lnSpc>
                <a:spcPct val="107000"/>
              </a:lnSpc>
              <a:spcAft>
                <a:spcPts val="800"/>
              </a:spcAft>
            </a:pPr>
            <a:r>
              <a:rPr lang="sv-SE" sz="1400" dirty="0">
                <a:latin typeface="Calibri" panose="020F0502020204030204" pitchFamily="34" charset="0"/>
                <a:ea typeface="Calibri" panose="020F0502020204030204" pitchFamily="34" charset="0"/>
                <a:cs typeface="Times New Roman" panose="02020603050405020304" pitchFamily="18" charset="0"/>
              </a:rPr>
              <a:t>Grafiska element i namnrutan bör vara vektorgrafik som bundits in i sin helhet. Länkade bildfiler bör undvikas.</a:t>
            </a:r>
          </a:p>
          <a:p>
            <a:pPr>
              <a:lnSpc>
                <a:spcPct val="107000"/>
              </a:lnSpc>
              <a:spcAft>
                <a:spcPts val="800"/>
              </a:spcAft>
            </a:pPr>
            <a:r>
              <a:rPr lang="sv-SE" sz="1400" dirty="0">
                <a:latin typeface="Calibri" panose="020F0502020204030204" pitchFamily="34" charset="0"/>
                <a:ea typeface="Calibri" panose="020F0502020204030204" pitchFamily="34" charset="0"/>
                <a:cs typeface="Times New Roman" panose="02020603050405020304" pitchFamily="18" charset="0"/>
              </a:rPr>
              <a:t> </a:t>
            </a:r>
          </a:p>
          <a:p>
            <a:pPr>
              <a:lnSpc>
                <a:spcPct val="107000"/>
              </a:lnSpc>
              <a:spcAft>
                <a:spcPts val="800"/>
              </a:spcAft>
            </a:pPr>
            <a:r>
              <a:rPr lang="sv-SE" sz="1400" dirty="0">
                <a:latin typeface="Calibri" panose="020F0502020204030204" pitchFamily="34" charset="0"/>
                <a:ea typeface="Calibri" panose="020F0502020204030204" pitchFamily="34" charset="0"/>
                <a:cs typeface="Times New Roman" panose="02020603050405020304" pitchFamily="18" charset="0"/>
              </a:rPr>
              <a:t>Fältet där logotypen placeras har ett dolt metadata för beställare. Det ska fyllas i så att andra system kan läsa den information som annars bara representeras som grafik.</a:t>
            </a:r>
          </a:p>
          <a:p>
            <a:pPr>
              <a:lnSpc>
                <a:spcPct val="107000"/>
              </a:lnSpc>
              <a:spcAft>
                <a:spcPts val="800"/>
              </a:spcAft>
            </a:pPr>
            <a:r>
              <a:rPr lang="sv-SE" sz="1400" dirty="0">
                <a:latin typeface="Calibri" panose="020F0502020204030204" pitchFamily="34" charset="0"/>
                <a:ea typeface="Calibri" panose="020F0502020204030204" pitchFamily="34" charset="0"/>
                <a:cs typeface="Times New Roman" panose="02020603050405020304" pitchFamily="18" charset="0"/>
              </a:rPr>
              <a:t> </a:t>
            </a:r>
          </a:p>
          <a:p>
            <a:r>
              <a:rPr lang="sv-SE" sz="1400" dirty="0">
                <a:latin typeface="Calibri" panose="020F0502020204030204" pitchFamily="34" charset="0"/>
                <a:ea typeface="Calibri" panose="020F0502020204030204" pitchFamily="34" charset="0"/>
                <a:cs typeface="Times New Roman" panose="02020603050405020304" pitchFamily="18" charset="0"/>
              </a:rPr>
              <a:t>Vid behov kan fältet för beställare kompletteras med en eller flera logotyper alternativt så kan det dolda metadatafältet göras synlig om logotyp saknas.</a:t>
            </a:r>
            <a:endParaRPr lang="sv-SE" sz="1400" dirty="0"/>
          </a:p>
          <a:p>
            <a:endParaRPr lang="sv-SE" sz="1400" kern="1200" dirty="0">
              <a:solidFill>
                <a:schemeClr val="tx1"/>
              </a:solidFill>
              <a:effectLst/>
              <a:latin typeface="Arial" pitchFamily="34" charset="0"/>
              <a:ea typeface="+mn-ea"/>
              <a:cs typeface="+mn-cs"/>
            </a:endParaRPr>
          </a:p>
          <a:p>
            <a:endParaRPr lang="sv-SE" dirty="0"/>
          </a:p>
          <a:p>
            <a:endParaRPr lang="sv-SE" dirty="0"/>
          </a:p>
        </p:txBody>
      </p:sp>
      <p:sp>
        <p:nvSpPr>
          <p:cNvPr id="4" name="Platshållare för bildnummer 3"/>
          <p:cNvSpPr>
            <a:spLocks noGrp="1"/>
          </p:cNvSpPr>
          <p:nvPr>
            <p:ph type="sldNum" sz="quarter" idx="10"/>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fld id="{2BAFF23A-B760-421D-A910-F9D7214BA323}" type="slidenum">
              <a:rPr kumimoji="0" lang="sv-SE" sz="1200" b="0" i="0" u="none" strike="noStrike" kern="1200" cap="none" spc="0" normalizeH="0" baseline="0" noProof="0" smtClean="0">
                <a:ln>
                  <a:noFill/>
                </a:ln>
                <a:solidFill>
                  <a:prstClr val="black"/>
                </a:solidFill>
                <a:effectLst/>
                <a:uLnTx/>
                <a:uFillTx/>
                <a:latin typeface="Arial" pitchFamily="34" charset="0"/>
                <a:ea typeface="+mn-ea"/>
                <a:cs typeface="Arial" charset="0"/>
              </a:rPr>
              <a:pPr marL="0" marR="0" lvl="0" indent="0" algn="ctr" defTabSz="914400" rtl="0" eaLnBrk="1" fontAlgn="base" latinLnBrk="0" hangingPunct="1">
                <a:lnSpc>
                  <a:spcPct val="100000"/>
                </a:lnSpc>
                <a:spcBef>
                  <a:spcPct val="0"/>
                </a:spcBef>
                <a:spcAft>
                  <a:spcPct val="0"/>
                </a:spcAft>
                <a:buClrTx/>
                <a:buSzTx/>
                <a:buFontTx/>
                <a:buNone/>
                <a:tabLst/>
                <a:defRPr/>
              </a:pPr>
              <a:t>17</a:t>
            </a:fld>
            <a:endParaRPr kumimoji="0" lang="sv-SE" sz="1200" b="0" i="0" u="none" strike="noStrike" kern="1200" cap="none" spc="0" normalizeH="0" baseline="0" noProof="0" dirty="0">
              <a:ln>
                <a:noFill/>
              </a:ln>
              <a:solidFill>
                <a:prstClr val="black"/>
              </a:solidFill>
              <a:effectLst/>
              <a:uLnTx/>
              <a:uFillTx/>
              <a:latin typeface="Arial" pitchFamily="34" charset="0"/>
              <a:ea typeface="+mn-ea"/>
              <a:cs typeface="Arial" charset="0"/>
            </a:endParaRPr>
          </a:p>
        </p:txBody>
      </p:sp>
    </p:spTree>
    <p:extLst>
      <p:ext uri="{BB962C8B-B14F-4D97-AF65-F5344CB8AC3E}">
        <p14:creationId xmlns:p14="http://schemas.microsoft.com/office/powerpoint/2010/main" val="87023867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sz="1400" kern="1200" dirty="0">
                <a:solidFill>
                  <a:schemeClr val="tx1"/>
                </a:solidFill>
                <a:effectLst/>
                <a:latin typeface="Arial" pitchFamily="34" charset="0"/>
                <a:ea typeface="+mn-ea"/>
                <a:cs typeface="+mn-cs"/>
              </a:rPr>
              <a:t>Här fylls information in som fastställer vilken part som levererat dokumentet samt kontaktinformation både till företaget och till de resurser som leverantören av dokumentet tilldelat olika ansvarsområden för dokumentet.</a:t>
            </a:r>
          </a:p>
          <a:p>
            <a:endParaRPr lang="sv-SE" sz="1400" kern="1200" dirty="0">
              <a:solidFill>
                <a:schemeClr val="tx1"/>
              </a:solidFill>
              <a:effectLst/>
              <a:latin typeface="Arial" pitchFamily="34" charset="0"/>
              <a:ea typeface="+mn-ea"/>
              <a:cs typeface="+mn-cs"/>
            </a:endParaRPr>
          </a:p>
          <a:p>
            <a:endParaRPr lang="sv-SE" dirty="0"/>
          </a:p>
          <a:p>
            <a:endParaRPr lang="sv-SE" dirty="0"/>
          </a:p>
        </p:txBody>
      </p:sp>
      <p:sp>
        <p:nvSpPr>
          <p:cNvPr id="4" name="Platshållare för bildnummer 3"/>
          <p:cNvSpPr>
            <a:spLocks noGrp="1"/>
          </p:cNvSpPr>
          <p:nvPr>
            <p:ph type="sldNum" sz="quarter" idx="10"/>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fld id="{2BAFF23A-B760-421D-A910-F9D7214BA323}" type="slidenum">
              <a:rPr kumimoji="0" lang="sv-SE" sz="1200" b="0" i="0" u="none" strike="noStrike" kern="1200" cap="none" spc="0" normalizeH="0" baseline="0" noProof="0" smtClean="0">
                <a:ln>
                  <a:noFill/>
                </a:ln>
                <a:solidFill>
                  <a:prstClr val="black"/>
                </a:solidFill>
                <a:effectLst/>
                <a:uLnTx/>
                <a:uFillTx/>
                <a:latin typeface="Arial" pitchFamily="34" charset="0"/>
                <a:ea typeface="+mn-ea"/>
                <a:cs typeface="Arial" charset="0"/>
              </a:rPr>
              <a:pPr marL="0" marR="0" lvl="0" indent="0" algn="ctr" defTabSz="914400" rtl="0" eaLnBrk="1" fontAlgn="base" latinLnBrk="0" hangingPunct="1">
                <a:lnSpc>
                  <a:spcPct val="100000"/>
                </a:lnSpc>
                <a:spcBef>
                  <a:spcPct val="0"/>
                </a:spcBef>
                <a:spcAft>
                  <a:spcPct val="0"/>
                </a:spcAft>
                <a:buClrTx/>
                <a:buSzTx/>
                <a:buFontTx/>
                <a:buNone/>
                <a:tabLst/>
                <a:defRPr/>
              </a:pPr>
              <a:t>18</a:t>
            </a:fld>
            <a:endParaRPr kumimoji="0" lang="sv-SE" sz="1200" b="0" i="0" u="none" strike="noStrike" kern="1200" cap="none" spc="0" normalizeH="0" baseline="0" noProof="0" dirty="0">
              <a:ln>
                <a:noFill/>
              </a:ln>
              <a:solidFill>
                <a:prstClr val="black"/>
              </a:solidFill>
              <a:effectLst/>
              <a:uLnTx/>
              <a:uFillTx/>
              <a:latin typeface="Arial" pitchFamily="34" charset="0"/>
              <a:ea typeface="+mn-ea"/>
              <a:cs typeface="Arial" charset="0"/>
            </a:endParaRPr>
          </a:p>
        </p:txBody>
      </p:sp>
    </p:spTree>
    <p:extLst>
      <p:ext uri="{BB962C8B-B14F-4D97-AF65-F5344CB8AC3E}">
        <p14:creationId xmlns:p14="http://schemas.microsoft.com/office/powerpoint/2010/main" val="45215354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sz="1400" kern="1200" dirty="0">
                <a:solidFill>
                  <a:schemeClr val="tx1"/>
                </a:solidFill>
                <a:effectLst/>
                <a:latin typeface="Arial" pitchFamily="34" charset="0"/>
                <a:ea typeface="+mn-ea"/>
                <a:cs typeface="+mn-cs"/>
              </a:rPr>
              <a:t>Här fylls information in som fastställer vilken part som levererat dokumentet samt kontaktinformation både till företaget och till de resurser som leverantören av dokumentet tilldelat olika ansvarsområden för dokumentet.</a:t>
            </a:r>
          </a:p>
          <a:p>
            <a:endParaRPr lang="sv-SE" sz="1400" kern="1200" dirty="0">
              <a:solidFill>
                <a:schemeClr val="tx1"/>
              </a:solidFill>
              <a:effectLst/>
              <a:latin typeface="Arial" pitchFamily="34" charset="0"/>
              <a:ea typeface="+mn-ea"/>
              <a:cs typeface="+mn-cs"/>
            </a:endParaRPr>
          </a:p>
          <a:p>
            <a:endParaRPr lang="sv-SE" dirty="0"/>
          </a:p>
          <a:p>
            <a:endParaRPr lang="sv-SE" dirty="0"/>
          </a:p>
        </p:txBody>
      </p:sp>
      <p:sp>
        <p:nvSpPr>
          <p:cNvPr id="4" name="Platshållare för bildnummer 3"/>
          <p:cNvSpPr>
            <a:spLocks noGrp="1"/>
          </p:cNvSpPr>
          <p:nvPr>
            <p:ph type="sldNum" sz="quarter" idx="10"/>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fld id="{2BAFF23A-B760-421D-A910-F9D7214BA323}" type="slidenum">
              <a:rPr kumimoji="0" lang="sv-SE" sz="1200" b="0" i="0" u="none" strike="noStrike" kern="1200" cap="none" spc="0" normalizeH="0" baseline="0" noProof="0" smtClean="0">
                <a:ln>
                  <a:noFill/>
                </a:ln>
                <a:solidFill>
                  <a:prstClr val="black"/>
                </a:solidFill>
                <a:effectLst/>
                <a:uLnTx/>
                <a:uFillTx/>
                <a:latin typeface="Arial" pitchFamily="34" charset="0"/>
                <a:ea typeface="+mn-ea"/>
                <a:cs typeface="Arial" charset="0"/>
              </a:rPr>
              <a:pPr marL="0" marR="0" lvl="0" indent="0" algn="ctr" defTabSz="914400" rtl="0" eaLnBrk="1" fontAlgn="base" latinLnBrk="0" hangingPunct="1">
                <a:lnSpc>
                  <a:spcPct val="100000"/>
                </a:lnSpc>
                <a:spcBef>
                  <a:spcPct val="0"/>
                </a:spcBef>
                <a:spcAft>
                  <a:spcPct val="0"/>
                </a:spcAft>
                <a:buClrTx/>
                <a:buSzTx/>
                <a:buFontTx/>
                <a:buNone/>
                <a:tabLst/>
                <a:defRPr/>
              </a:pPr>
              <a:t>19</a:t>
            </a:fld>
            <a:endParaRPr kumimoji="0" lang="sv-SE" sz="1200" b="0" i="0" u="none" strike="noStrike" kern="1200" cap="none" spc="0" normalizeH="0" baseline="0" noProof="0" dirty="0">
              <a:ln>
                <a:noFill/>
              </a:ln>
              <a:solidFill>
                <a:prstClr val="black"/>
              </a:solidFill>
              <a:effectLst/>
              <a:uLnTx/>
              <a:uFillTx/>
              <a:latin typeface="Arial" pitchFamily="34" charset="0"/>
              <a:ea typeface="+mn-ea"/>
              <a:cs typeface="Arial" charset="0"/>
            </a:endParaRPr>
          </a:p>
        </p:txBody>
      </p:sp>
    </p:spTree>
    <p:extLst>
      <p:ext uri="{BB962C8B-B14F-4D97-AF65-F5344CB8AC3E}">
        <p14:creationId xmlns:p14="http://schemas.microsoft.com/office/powerpoint/2010/main" val="115368652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10"/>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fld id="{2BAFF23A-B760-421D-A910-F9D7214BA323}" type="slidenum">
              <a:rPr kumimoji="0" lang="sv-SE" sz="1200" b="0" i="0" u="none" strike="noStrike" kern="1200" cap="none" spc="0" normalizeH="0" baseline="0" noProof="0" smtClean="0">
                <a:ln>
                  <a:noFill/>
                </a:ln>
                <a:solidFill>
                  <a:prstClr val="black"/>
                </a:solidFill>
                <a:effectLst/>
                <a:uLnTx/>
                <a:uFillTx/>
                <a:latin typeface="Arial" pitchFamily="34" charset="0"/>
                <a:ea typeface="+mn-ea"/>
                <a:cs typeface="Arial" charset="0"/>
              </a:rPr>
              <a:pPr marL="0" marR="0" lvl="0" indent="0" algn="ctr" defTabSz="914400" rtl="0" eaLnBrk="1" fontAlgn="base" latinLnBrk="0" hangingPunct="1">
                <a:lnSpc>
                  <a:spcPct val="100000"/>
                </a:lnSpc>
                <a:spcBef>
                  <a:spcPct val="0"/>
                </a:spcBef>
                <a:spcAft>
                  <a:spcPct val="0"/>
                </a:spcAft>
                <a:buClrTx/>
                <a:buSzTx/>
                <a:buFontTx/>
                <a:buNone/>
                <a:tabLst/>
                <a:defRPr/>
              </a:pPr>
              <a:t>2</a:t>
            </a:fld>
            <a:endParaRPr kumimoji="0" lang="sv-SE" sz="1200" b="0" i="0" u="none" strike="noStrike" kern="1200" cap="none" spc="0" normalizeH="0" baseline="0" noProof="0" dirty="0">
              <a:ln>
                <a:noFill/>
              </a:ln>
              <a:solidFill>
                <a:prstClr val="black"/>
              </a:solidFill>
              <a:effectLst/>
              <a:uLnTx/>
              <a:uFillTx/>
              <a:latin typeface="Arial" pitchFamily="34" charset="0"/>
              <a:ea typeface="+mn-ea"/>
              <a:cs typeface="Arial" charset="0"/>
            </a:endParaRPr>
          </a:p>
        </p:txBody>
      </p:sp>
    </p:spTree>
    <p:extLst>
      <p:ext uri="{BB962C8B-B14F-4D97-AF65-F5344CB8AC3E}">
        <p14:creationId xmlns:p14="http://schemas.microsoft.com/office/powerpoint/2010/main" val="88263167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sz="1400" kern="1200" dirty="0">
                <a:solidFill>
                  <a:schemeClr val="tx1"/>
                </a:solidFill>
                <a:effectLst/>
                <a:latin typeface="Arial" pitchFamily="34" charset="0"/>
                <a:ea typeface="+mn-ea"/>
                <a:cs typeface="+mn-cs"/>
              </a:rPr>
              <a:t>Här fylls information in som fastställer vilken part som levererat dokumentet samt kontaktinformation både till företaget och till de resurser som leverantören av dokumentet tilldelat olika ansvarsområden för dokumentet.</a:t>
            </a:r>
          </a:p>
          <a:p>
            <a:endParaRPr lang="sv-SE" sz="1400" kern="1200" dirty="0">
              <a:solidFill>
                <a:schemeClr val="tx1"/>
              </a:solidFill>
              <a:effectLst/>
              <a:latin typeface="Arial" pitchFamily="34" charset="0"/>
              <a:ea typeface="+mn-ea"/>
              <a:cs typeface="+mn-cs"/>
            </a:endParaRPr>
          </a:p>
          <a:p>
            <a:endParaRPr lang="sv-SE" dirty="0"/>
          </a:p>
          <a:p>
            <a:endParaRPr lang="sv-SE" dirty="0"/>
          </a:p>
        </p:txBody>
      </p:sp>
      <p:sp>
        <p:nvSpPr>
          <p:cNvPr id="4" name="Platshållare för bildnummer 3"/>
          <p:cNvSpPr>
            <a:spLocks noGrp="1"/>
          </p:cNvSpPr>
          <p:nvPr>
            <p:ph type="sldNum" sz="quarter" idx="10"/>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fld id="{2BAFF23A-B760-421D-A910-F9D7214BA323}" type="slidenum">
              <a:rPr kumimoji="0" lang="sv-SE" sz="1200" b="0" i="0" u="none" strike="noStrike" kern="1200" cap="none" spc="0" normalizeH="0" baseline="0" noProof="0" smtClean="0">
                <a:ln>
                  <a:noFill/>
                </a:ln>
                <a:solidFill>
                  <a:prstClr val="black"/>
                </a:solidFill>
                <a:effectLst/>
                <a:uLnTx/>
                <a:uFillTx/>
                <a:latin typeface="Arial" pitchFamily="34" charset="0"/>
                <a:ea typeface="+mn-ea"/>
                <a:cs typeface="Arial" charset="0"/>
              </a:rPr>
              <a:pPr marL="0" marR="0" lvl="0" indent="0" algn="ctr" defTabSz="914400" rtl="0" eaLnBrk="1" fontAlgn="base" latinLnBrk="0" hangingPunct="1">
                <a:lnSpc>
                  <a:spcPct val="100000"/>
                </a:lnSpc>
                <a:spcBef>
                  <a:spcPct val="0"/>
                </a:spcBef>
                <a:spcAft>
                  <a:spcPct val="0"/>
                </a:spcAft>
                <a:buClrTx/>
                <a:buSzTx/>
                <a:buFontTx/>
                <a:buNone/>
                <a:tabLst/>
                <a:defRPr/>
              </a:pPr>
              <a:t>20</a:t>
            </a:fld>
            <a:endParaRPr kumimoji="0" lang="sv-SE" sz="1200" b="0" i="0" u="none" strike="noStrike" kern="1200" cap="none" spc="0" normalizeH="0" baseline="0" noProof="0" dirty="0">
              <a:ln>
                <a:noFill/>
              </a:ln>
              <a:solidFill>
                <a:prstClr val="black"/>
              </a:solidFill>
              <a:effectLst/>
              <a:uLnTx/>
              <a:uFillTx/>
              <a:latin typeface="Arial" pitchFamily="34" charset="0"/>
              <a:ea typeface="+mn-ea"/>
              <a:cs typeface="Arial" charset="0"/>
            </a:endParaRPr>
          </a:p>
        </p:txBody>
      </p:sp>
    </p:spTree>
    <p:extLst>
      <p:ext uri="{BB962C8B-B14F-4D97-AF65-F5344CB8AC3E}">
        <p14:creationId xmlns:p14="http://schemas.microsoft.com/office/powerpoint/2010/main" val="87325930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sz="1400" kern="1200" dirty="0">
                <a:solidFill>
                  <a:schemeClr val="tx1"/>
                </a:solidFill>
                <a:effectLst/>
                <a:latin typeface="Arial" pitchFamily="34" charset="0"/>
                <a:ea typeface="+mn-ea"/>
                <a:cs typeface="+mn-cs"/>
              </a:rPr>
              <a:t>Här fylls information in som fastställer vilken part som levererat dokumentet samt kontaktinformation både till företaget och till de resurser som leverantören av dokumentet tilldelat olika ansvarsområden för dokumentet.</a:t>
            </a:r>
          </a:p>
          <a:p>
            <a:endParaRPr lang="sv-SE" sz="1400" kern="1200" dirty="0">
              <a:solidFill>
                <a:schemeClr val="tx1"/>
              </a:solidFill>
              <a:effectLst/>
              <a:latin typeface="Arial" pitchFamily="34" charset="0"/>
              <a:ea typeface="+mn-ea"/>
              <a:cs typeface="+mn-cs"/>
            </a:endParaRPr>
          </a:p>
          <a:p>
            <a:endParaRPr lang="sv-SE" dirty="0"/>
          </a:p>
          <a:p>
            <a:endParaRPr lang="sv-SE" dirty="0"/>
          </a:p>
        </p:txBody>
      </p:sp>
      <p:sp>
        <p:nvSpPr>
          <p:cNvPr id="4" name="Platshållare för bildnummer 3"/>
          <p:cNvSpPr>
            <a:spLocks noGrp="1"/>
          </p:cNvSpPr>
          <p:nvPr>
            <p:ph type="sldNum" sz="quarter" idx="10"/>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fld id="{2BAFF23A-B760-421D-A910-F9D7214BA323}" type="slidenum">
              <a:rPr kumimoji="0" lang="sv-SE" sz="1200" b="0" i="0" u="none" strike="noStrike" kern="1200" cap="none" spc="0" normalizeH="0" baseline="0" noProof="0" smtClean="0">
                <a:ln>
                  <a:noFill/>
                </a:ln>
                <a:solidFill>
                  <a:prstClr val="black"/>
                </a:solidFill>
                <a:effectLst/>
                <a:uLnTx/>
                <a:uFillTx/>
                <a:latin typeface="Arial" pitchFamily="34" charset="0"/>
                <a:ea typeface="+mn-ea"/>
                <a:cs typeface="Arial" charset="0"/>
              </a:rPr>
              <a:pPr marL="0" marR="0" lvl="0" indent="0" algn="ctr" defTabSz="914400" rtl="0" eaLnBrk="1" fontAlgn="base" latinLnBrk="0" hangingPunct="1">
                <a:lnSpc>
                  <a:spcPct val="100000"/>
                </a:lnSpc>
                <a:spcBef>
                  <a:spcPct val="0"/>
                </a:spcBef>
                <a:spcAft>
                  <a:spcPct val="0"/>
                </a:spcAft>
                <a:buClrTx/>
                <a:buSzTx/>
                <a:buFontTx/>
                <a:buNone/>
                <a:tabLst/>
                <a:defRPr/>
              </a:pPr>
              <a:t>21</a:t>
            </a:fld>
            <a:endParaRPr kumimoji="0" lang="sv-SE" sz="1200" b="0" i="0" u="none" strike="noStrike" kern="1200" cap="none" spc="0" normalizeH="0" baseline="0" noProof="0" dirty="0">
              <a:ln>
                <a:noFill/>
              </a:ln>
              <a:solidFill>
                <a:prstClr val="black"/>
              </a:solidFill>
              <a:effectLst/>
              <a:uLnTx/>
              <a:uFillTx/>
              <a:latin typeface="Arial" pitchFamily="34" charset="0"/>
              <a:ea typeface="+mn-ea"/>
              <a:cs typeface="Arial" charset="0"/>
            </a:endParaRPr>
          </a:p>
        </p:txBody>
      </p:sp>
    </p:spTree>
    <p:extLst>
      <p:ext uri="{BB962C8B-B14F-4D97-AF65-F5344CB8AC3E}">
        <p14:creationId xmlns:p14="http://schemas.microsoft.com/office/powerpoint/2010/main" val="99997272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sz="1400" kern="1200" dirty="0">
                <a:solidFill>
                  <a:schemeClr val="tx1"/>
                </a:solidFill>
                <a:effectLst/>
                <a:latin typeface="Arial" pitchFamily="34" charset="0"/>
                <a:ea typeface="+mn-ea"/>
                <a:cs typeface="+mn-cs"/>
              </a:rPr>
              <a:t>Här fylls information in som fastställer vilken part som levererat dokumentet samt kontaktinformation både till företaget och till de resurser som leverantören av dokumentet tilldelat olika ansvarsområden för dokumentet.</a:t>
            </a:r>
          </a:p>
          <a:p>
            <a:endParaRPr lang="sv-SE" sz="1400" kern="1200" dirty="0">
              <a:solidFill>
                <a:schemeClr val="tx1"/>
              </a:solidFill>
              <a:effectLst/>
              <a:latin typeface="Arial" pitchFamily="34" charset="0"/>
              <a:ea typeface="+mn-ea"/>
              <a:cs typeface="+mn-cs"/>
            </a:endParaRPr>
          </a:p>
          <a:p>
            <a:endParaRPr lang="sv-SE" dirty="0"/>
          </a:p>
          <a:p>
            <a:endParaRPr lang="sv-SE" dirty="0"/>
          </a:p>
        </p:txBody>
      </p:sp>
      <p:sp>
        <p:nvSpPr>
          <p:cNvPr id="4" name="Platshållare för bildnummer 3"/>
          <p:cNvSpPr>
            <a:spLocks noGrp="1"/>
          </p:cNvSpPr>
          <p:nvPr>
            <p:ph type="sldNum" sz="quarter" idx="10"/>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fld id="{2BAFF23A-B760-421D-A910-F9D7214BA323}" type="slidenum">
              <a:rPr kumimoji="0" lang="sv-SE" sz="1200" b="0" i="0" u="none" strike="noStrike" kern="1200" cap="none" spc="0" normalizeH="0" baseline="0" noProof="0" smtClean="0">
                <a:ln>
                  <a:noFill/>
                </a:ln>
                <a:solidFill>
                  <a:prstClr val="black"/>
                </a:solidFill>
                <a:effectLst/>
                <a:uLnTx/>
                <a:uFillTx/>
                <a:latin typeface="Arial" pitchFamily="34" charset="0"/>
                <a:ea typeface="+mn-ea"/>
                <a:cs typeface="Arial" charset="0"/>
              </a:rPr>
              <a:pPr marL="0" marR="0" lvl="0" indent="0" algn="ctr" defTabSz="914400" rtl="0" eaLnBrk="1" fontAlgn="base" latinLnBrk="0" hangingPunct="1">
                <a:lnSpc>
                  <a:spcPct val="100000"/>
                </a:lnSpc>
                <a:spcBef>
                  <a:spcPct val="0"/>
                </a:spcBef>
                <a:spcAft>
                  <a:spcPct val="0"/>
                </a:spcAft>
                <a:buClrTx/>
                <a:buSzTx/>
                <a:buFontTx/>
                <a:buNone/>
                <a:tabLst/>
                <a:defRPr/>
              </a:pPr>
              <a:t>22</a:t>
            </a:fld>
            <a:endParaRPr kumimoji="0" lang="sv-SE" sz="1200" b="0" i="0" u="none" strike="noStrike" kern="1200" cap="none" spc="0" normalizeH="0" baseline="0" noProof="0" dirty="0">
              <a:ln>
                <a:noFill/>
              </a:ln>
              <a:solidFill>
                <a:prstClr val="black"/>
              </a:solidFill>
              <a:effectLst/>
              <a:uLnTx/>
              <a:uFillTx/>
              <a:latin typeface="Arial" pitchFamily="34" charset="0"/>
              <a:ea typeface="+mn-ea"/>
              <a:cs typeface="Arial" charset="0"/>
            </a:endParaRPr>
          </a:p>
        </p:txBody>
      </p:sp>
    </p:spTree>
    <p:extLst>
      <p:ext uri="{BB962C8B-B14F-4D97-AF65-F5344CB8AC3E}">
        <p14:creationId xmlns:p14="http://schemas.microsoft.com/office/powerpoint/2010/main" val="270821580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sz="1400" kern="1200" dirty="0">
                <a:solidFill>
                  <a:schemeClr val="tx1"/>
                </a:solidFill>
                <a:effectLst/>
                <a:latin typeface="Arial" pitchFamily="34" charset="0"/>
                <a:ea typeface="+mn-ea"/>
                <a:cs typeface="+mn-cs"/>
              </a:rPr>
              <a:t>Här fylls information in som fastställer vilken part som levererat dokumentet samt kontaktinformation både till företaget och till de resurser som leverantören av dokumentet tilldelat olika ansvarsområden för dokumentet.</a:t>
            </a:r>
          </a:p>
          <a:p>
            <a:endParaRPr lang="sv-SE" sz="1400" kern="1200" dirty="0">
              <a:solidFill>
                <a:schemeClr val="tx1"/>
              </a:solidFill>
              <a:effectLst/>
              <a:latin typeface="Arial" pitchFamily="34" charset="0"/>
              <a:ea typeface="+mn-ea"/>
              <a:cs typeface="+mn-cs"/>
            </a:endParaRPr>
          </a:p>
          <a:p>
            <a:endParaRPr lang="sv-SE" dirty="0"/>
          </a:p>
          <a:p>
            <a:endParaRPr lang="sv-SE" dirty="0"/>
          </a:p>
        </p:txBody>
      </p:sp>
      <p:sp>
        <p:nvSpPr>
          <p:cNvPr id="4" name="Platshållare för bildnummer 3"/>
          <p:cNvSpPr>
            <a:spLocks noGrp="1"/>
          </p:cNvSpPr>
          <p:nvPr>
            <p:ph type="sldNum" sz="quarter" idx="10"/>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fld id="{2BAFF23A-B760-421D-A910-F9D7214BA323}" type="slidenum">
              <a:rPr kumimoji="0" lang="sv-SE" sz="1200" b="0" i="0" u="none" strike="noStrike" kern="1200" cap="none" spc="0" normalizeH="0" baseline="0" noProof="0" smtClean="0">
                <a:ln>
                  <a:noFill/>
                </a:ln>
                <a:solidFill>
                  <a:prstClr val="black"/>
                </a:solidFill>
                <a:effectLst/>
                <a:uLnTx/>
                <a:uFillTx/>
                <a:latin typeface="Arial" pitchFamily="34" charset="0"/>
                <a:ea typeface="+mn-ea"/>
                <a:cs typeface="Arial" charset="0"/>
              </a:rPr>
              <a:pPr marL="0" marR="0" lvl="0" indent="0" algn="ctr" defTabSz="914400" rtl="0" eaLnBrk="1" fontAlgn="base" latinLnBrk="0" hangingPunct="1">
                <a:lnSpc>
                  <a:spcPct val="100000"/>
                </a:lnSpc>
                <a:spcBef>
                  <a:spcPct val="0"/>
                </a:spcBef>
                <a:spcAft>
                  <a:spcPct val="0"/>
                </a:spcAft>
                <a:buClrTx/>
                <a:buSzTx/>
                <a:buFontTx/>
                <a:buNone/>
                <a:tabLst/>
                <a:defRPr/>
              </a:pPr>
              <a:t>23</a:t>
            </a:fld>
            <a:endParaRPr kumimoji="0" lang="sv-SE" sz="1200" b="0" i="0" u="none" strike="noStrike" kern="1200" cap="none" spc="0" normalizeH="0" baseline="0" noProof="0" dirty="0">
              <a:ln>
                <a:noFill/>
              </a:ln>
              <a:solidFill>
                <a:prstClr val="black"/>
              </a:solidFill>
              <a:effectLst/>
              <a:uLnTx/>
              <a:uFillTx/>
              <a:latin typeface="Arial" pitchFamily="34" charset="0"/>
              <a:ea typeface="+mn-ea"/>
              <a:cs typeface="Arial" charset="0"/>
            </a:endParaRPr>
          </a:p>
        </p:txBody>
      </p:sp>
    </p:spTree>
    <p:extLst>
      <p:ext uri="{BB962C8B-B14F-4D97-AF65-F5344CB8AC3E}">
        <p14:creationId xmlns:p14="http://schemas.microsoft.com/office/powerpoint/2010/main" val="201128081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10"/>
          </p:nvPr>
        </p:nvSpPr>
        <p:spPr/>
        <p:txBody>
          <a:bodyPr/>
          <a:lstStyle/>
          <a:p>
            <a:fld id="{2BAFF23A-B760-421D-A910-F9D7214BA323}" type="slidenum">
              <a:rPr lang="sv-SE" smtClean="0"/>
              <a:pPr/>
              <a:t>3</a:t>
            </a:fld>
            <a:endParaRPr lang="sv-SE" dirty="0"/>
          </a:p>
        </p:txBody>
      </p:sp>
    </p:spTree>
    <p:extLst>
      <p:ext uri="{BB962C8B-B14F-4D97-AF65-F5344CB8AC3E}">
        <p14:creationId xmlns:p14="http://schemas.microsoft.com/office/powerpoint/2010/main" val="183116860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sz="1400" kern="1200" dirty="0">
                <a:solidFill>
                  <a:schemeClr val="tx1"/>
                </a:solidFill>
                <a:effectLst/>
                <a:latin typeface="Arial" pitchFamily="34" charset="0"/>
                <a:ea typeface="+mn-ea"/>
                <a:cs typeface="+mn-cs"/>
              </a:rPr>
              <a:t>Inom byggprojekt skapas ett stort antal dokument som ska spridas och tolkas av ett större antal intressenter. Samma dokument publiceras i flera versioner och med olika juridisk status. Dokument skapat hos en part publiceras på en projektyta och ska sedan överföras till nästa intressent i informationskedjan. Det betyder att samma dokument existerar hos flera intressenter och i flera olika system samtidigt. Det är därför kritiskt att alla intressenter får en tydlig information om vilka dokument som finns samt att dokumenten är uppmärkta enligt en enhetlig standard som både går att använda digitalt men som också ska vara enkel att läsa som människa.</a:t>
            </a:r>
          </a:p>
          <a:p>
            <a:r>
              <a:rPr lang="sv-SE" sz="1400" kern="1200" dirty="0">
                <a:solidFill>
                  <a:schemeClr val="tx1"/>
                </a:solidFill>
                <a:effectLst/>
                <a:latin typeface="Arial" pitchFamily="34" charset="0"/>
                <a:ea typeface="+mn-ea"/>
                <a:cs typeface="+mn-cs"/>
              </a:rPr>
              <a:t>Många upplever det som kostsamt och onödigt att fylla i namnrutor med mer information än den absolut nödvändiga, detta är en suboptimering då kostsamma kvalitetsbrister och tidstjuvar istället uppstår hos andra intressenter. Genom att följa en enhetlig standard så går stora delar av detta att automatisera, dels genom att förbereda förifyllda mallar men också genom att använda eller utveckla stödverktyg i olika processer.</a:t>
            </a:r>
          </a:p>
          <a:p>
            <a:endParaRPr lang="sv-SE" dirty="0"/>
          </a:p>
        </p:txBody>
      </p:sp>
      <p:sp>
        <p:nvSpPr>
          <p:cNvPr id="4" name="Platshållare för bildnummer 3"/>
          <p:cNvSpPr>
            <a:spLocks noGrp="1"/>
          </p:cNvSpPr>
          <p:nvPr>
            <p:ph type="sldNum" sz="quarter" idx="10"/>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fld id="{2BAFF23A-B760-421D-A910-F9D7214BA323}" type="slidenum">
              <a:rPr kumimoji="0" lang="sv-SE" sz="1200" b="0" i="0" u="none" strike="noStrike" kern="1200" cap="none" spc="0" normalizeH="0" baseline="0" noProof="0" smtClean="0">
                <a:ln>
                  <a:noFill/>
                </a:ln>
                <a:solidFill>
                  <a:prstClr val="black"/>
                </a:solidFill>
                <a:effectLst/>
                <a:uLnTx/>
                <a:uFillTx/>
                <a:latin typeface="Arial" pitchFamily="34" charset="0"/>
                <a:ea typeface="+mn-ea"/>
                <a:cs typeface="Arial" charset="0"/>
              </a:rPr>
              <a:pPr marL="0" marR="0" lvl="0" indent="0" algn="ctr" defTabSz="914400" rtl="0" eaLnBrk="1" fontAlgn="base" latinLnBrk="0" hangingPunct="1">
                <a:lnSpc>
                  <a:spcPct val="100000"/>
                </a:lnSpc>
                <a:spcBef>
                  <a:spcPct val="0"/>
                </a:spcBef>
                <a:spcAft>
                  <a:spcPct val="0"/>
                </a:spcAft>
                <a:buClrTx/>
                <a:buSzTx/>
                <a:buFontTx/>
                <a:buNone/>
                <a:tabLst/>
                <a:defRPr/>
              </a:pPr>
              <a:t>4</a:t>
            </a:fld>
            <a:endParaRPr kumimoji="0" lang="sv-SE" sz="1200" b="0" i="0" u="none" strike="noStrike" kern="1200" cap="none" spc="0" normalizeH="0" baseline="0" noProof="0" dirty="0">
              <a:ln>
                <a:noFill/>
              </a:ln>
              <a:solidFill>
                <a:prstClr val="black"/>
              </a:solidFill>
              <a:effectLst/>
              <a:uLnTx/>
              <a:uFillTx/>
              <a:latin typeface="Arial" pitchFamily="34" charset="0"/>
              <a:ea typeface="+mn-ea"/>
              <a:cs typeface="Arial" charset="0"/>
            </a:endParaRPr>
          </a:p>
        </p:txBody>
      </p:sp>
    </p:spTree>
    <p:extLst>
      <p:ext uri="{BB962C8B-B14F-4D97-AF65-F5344CB8AC3E}">
        <p14:creationId xmlns:p14="http://schemas.microsoft.com/office/powerpoint/2010/main" val="378508347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sz="1400" kern="1200" dirty="0">
                <a:solidFill>
                  <a:schemeClr val="tx1"/>
                </a:solidFill>
                <a:effectLst/>
                <a:latin typeface="Arial" pitchFamily="34" charset="0"/>
                <a:ea typeface="+mn-ea"/>
                <a:cs typeface="+mn-cs"/>
              </a:rPr>
              <a:t>Inom byggprojekt skapas ett stort antal dokument som ska spridas och tolkas av ett större antal intressenter. Samma dokument publiceras i flera versioner och med olika juridisk status. Dokument skapat hos en part publiceras på en projektyta och ska sedan överföras till nästa intressent i informationskedjan. Det betyder att samma dokument existerar hos flera intressenter och i flera olika system samtidigt. Det är därför kritiskt att alla intressenter får en tydlig information om vilka dokument som finns samt att dokumenten är uppmärkta enligt en enhetlig standard som både går att använda digitalt men som också ska vara enkel att läsa som människa.</a:t>
            </a:r>
          </a:p>
          <a:p>
            <a:r>
              <a:rPr lang="sv-SE" sz="1400" kern="1200" dirty="0">
                <a:solidFill>
                  <a:schemeClr val="tx1"/>
                </a:solidFill>
                <a:effectLst/>
                <a:latin typeface="Arial" pitchFamily="34" charset="0"/>
                <a:ea typeface="+mn-ea"/>
                <a:cs typeface="+mn-cs"/>
              </a:rPr>
              <a:t>Många upplever det som kostsamt och onödigt att fylla i namnrutor med mer information än den absolut nödvändiga, detta är en suboptimering då kostsamma kvalitetsbrister och tidstjuvar istället uppstår hos andra intressenter. Genom att följa en enhetlig standard så går stora delar av detta att automatisera, dels genom att förbereda förifyllda mallar men också genom att använda eller utveckla stödverktyg i olika processer.</a:t>
            </a:r>
          </a:p>
          <a:p>
            <a:endParaRPr lang="sv-SE" dirty="0"/>
          </a:p>
        </p:txBody>
      </p:sp>
      <p:sp>
        <p:nvSpPr>
          <p:cNvPr id="4" name="Platshållare för bildnummer 3"/>
          <p:cNvSpPr>
            <a:spLocks noGrp="1"/>
          </p:cNvSpPr>
          <p:nvPr>
            <p:ph type="sldNum" sz="quarter" idx="10"/>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fld id="{2BAFF23A-B760-421D-A910-F9D7214BA323}" type="slidenum">
              <a:rPr kumimoji="0" lang="sv-SE" sz="1200" b="0" i="0" u="none" strike="noStrike" kern="1200" cap="none" spc="0" normalizeH="0" baseline="0" noProof="0" smtClean="0">
                <a:ln>
                  <a:noFill/>
                </a:ln>
                <a:solidFill>
                  <a:prstClr val="black"/>
                </a:solidFill>
                <a:effectLst/>
                <a:uLnTx/>
                <a:uFillTx/>
                <a:latin typeface="Arial" pitchFamily="34" charset="0"/>
                <a:ea typeface="+mn-ea"/>
                <a:cs typeface="Arial" charset="0"/>
              </a:rPr>
              <a:pPr marL="0" marR="0" lvl="0" indent="0" algn="ctr" defTabSz="914400" rtl="0" eaLnBrk="1" fontAlgn="base" latinLnBrk="0" hangingPunct="1">
                <a:lnSpc>
                  <a:spcPct val="100000"/>
                </a:lnSpc>
                <a:spcBef>
                  <a:spcPct val="0"/>
                </a:spcBef>
                <a:spcAft>
                  <a:spcPct val="0"/>
                </a:spcAft>
                <a:buClrTx/>
                <a:buSzTx/>
                <a:buFontTx/>
                <a:buNone/>
                <a:tabLst/>
                <a:defRPr/>
              </a:pPr>
              <a:t>5</a:t>
            </a:fld>
            <a:endParaRPr kumimoji="0" lang="sv-SE" sz="1200" b="0" i="0" u="none" strike="noStrike" kern="1200" cap="none" spc="0" normalizeH="0" baseline="0" noProof="0" dirty="0">
              <a:ln>
                <a:noFill/>
              </a:ln>
              <a:solidFill>
                <a:prstClr val="black"/>
              </a:solidFill>
              <a:effectLst/>
              <a:uLnTx/>
              <a:uFillTx/>
              <a:latin typeface="Arial" pitchFamily="34" charset="0"/>
              <a:ea typeface="+mn-ea"/>
              <a:cs typeface="Arial" charset="0"/>
            </a:endParaRPr>
          </a:p>
        </p:txBody>
      </p:sp>
    </p:spTree>
    <p:extLst>
      <p:ext uri="{BB962C8B-B14F-4D97-AF65-F5344CB8AC3E}">
        <p14:creationId xmlns:p14="http://schemas.microsoft.com/office/powerpoint/2010/main" val="133276643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10"/>
          </p:nvPr>
        </p:nvSpPr>
        <p:spPr/>
        <p:txBody>
          <a:bodyPr/>
          <a:lstStyle/>
          <a:p>
            <a:fld id="{2BAFF23A-B760-421D-A910-F9D7214BA323}" type="slidenum">
              <a:rPr lang="sv-SE" smtClean="0"/>
              <a:pPr/>
              <a:t>6</a:t>
            </a:fld>
            <a:endParaRPr lang="sv-SE" dirty="0"/>
          </a:p>
        </p:txBody>
      </p:sp>
    </p:spTree>
    <p:extLst>
      <p:ext uri="{BB962C8B-B14F-4D97-AF65-F5344CB8AC3E}">
        <p14:creationId xmlns:p14="http://schemas.microsoft.com/office/powerpoint/2010/main" val="183116860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sz="1400" kern="1200" dirty="0">
                <a:solidFill>
                  <a:schemeClr val="tx1"/>
                </a:solidFill>
                <a:effectLst/>
                <a:latin typeface="Arial" pitchFamily="34" charset="0"/>
                <a:ea typeface="+mn-ea"/>
                <a:cs typeface="+mn-cs"/>
              </a:rPr>
              <a:t>Namnrutan är basen för ritningens/dokumentets information. Informationen som fylls i kan läsas manuellt av olika intressenter samt tolkas automatiskt i olika verktyg från den grafik som skapas av redovisad text. Inmatad information kan också generera data som kan importeras och exporteras med automatik mellan olika system. Nedan beskrivs de huvudområden som namnrutan hanterar informationsmässigt.</a:t>
            </a:r>
          </a:p>
          <a:p>
            <a:endParaRPr lang="sv-SE" dirty="0"/>
          </a:p>
        </p:txBody>
      </p:sp>
      <p:sp>
        <p:nvSpPr>
          <p:cNvPr id="4" name="Platshållare för bildnummer 3"/>
          <p:cNvSpPr>
            <a:spLocks noGrp="1"/>
          </p:cNvSpPr>
          <p:nvPr>
            <p:ph type="sldNum" sz="quarter" idx="10"/>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fld id="{2BAFF23A-B760-421D-A910-F9D7214BA323}" type="slidenum">
              <a:rPr kumimoji="0" lang="sv-SE" sz="1200" b="0" i="0" u="none" strike="noStrike" kern="1200" cap="none" spc="0" normalizeH="0" baseline="0" noProof="0" smtClean="0">
                <a:ln>
                  <a:noFill/>
                </a:ln>
                <a:solidFill>
                  <a:prstClr val="black"/>
                </a:solidFill>
                <a:effectLst/>
                <a:uLnTx/>
                <a:uFillTx/>
                <a:latin typeface="Arial" pitchFamily="34" charset="0"/>
                <a:ea typeface="+mn-ea"/>
                <a:cs typeface="Arial" charset="0"/>
              </a:rPr>
              <a:pPr marL="0" marR="0" lvl="0" indent="0" algn="ctr" defTabSz="914400" rtl="0" eaLnBrk="1" fontAlgn="base" latinLnBrk="0" hangingPunct="1">
                <a:lnSpc>
                  <a:spcPct val="100000"/>
                </a:lnSpc>
                <a:spcBef>
                  <a:spcPct val="0"/>
                </a:spcBef>
                <a:spcAft>
                  <a:spcPct val="0"/>
                </a:spcAft>
                <a:buClrTx/>
                <a:buSzTx/>
                <a:buFontTx/>
                <a:buNone/>
                <a:tabLst/>
                <a:defRPr/>
              </a:pPr>
              <a:t>7</a:t>
            </a:fld>
            <a:endParaRPr kumimoji="0" lang="sv-SE" sz="1200" b="0" i="0" u="none" strike="noStrike" kern="1200" cap="none" spc="0" normalizeH="0" baseline="0" noProof="0" dirty="0">
              <a:ln>
                <a:noFill/>
              </a:ln>
              <a:solidFill>
                <a:prstClr val="black"/>
              </a:solidFill>
              <a:effectLst/>
              <a:uLnTx/>
              <a:uFillTx/>
              <a:latin typeface="Arial" pitchFamily="34" charset="0"/>
              <a:ea typeface="+mn-ea"/>
              <a:cs typeface="Arial" charset="0"/>
            </a:endParaRPr>
          </a:p>
        </p:txBody>
      </p:sp>
    </p:spTree>
    <p:extLst>
      <p:ext uri="{BB962C8B-B14F-4D97-AF65-F5344CB8AC3E}">
        <p14:creationId xmlns:p14="http://schemas.microsoft.com/office/powerpoint/2010/main" val="196874323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sz="1400" kern="1200" dirty="0">
                <a:solidFill>
                  <a:schemeClr val="tx1"/>
                </a:solidFill>
                <a:effectLst/>
                <a:latin typeface="Arial" pitchFamily="34" charset="0"/>
                <a:ea typeface="+mn-ea"/>
                <a:cs typeface="+mn-cs"/>
              </a:rPr>
              <a:t>För att kunna hantera olika intressenters behov samt få en struktur på den information som namnrutan innehåller så har de fält som ska fyllas i grupperats en metadata lista enligt nedan. Dessa kommer att återkomma i beskrivningen av hur data ska kunna överföras mellan olika system men påverkar ej hur man fyller i namnrutan.</a:t>
            </a:r>
          </a:p>
          <a:p>
            <a:endParaRPr lang="sv-SE" dirty="0"/>
          </a:p>
        </p:txBody>
      </p:sp>
      <p:sp>
        <p:nvSpPr>
          <p:cNvPr id="4" name="Platshållare för bildnummer 3"/>
          <p:cNvSpPr>
            <a:spLocks noGrp="1"/>
          </p:cNvSpPr>
          <p:nvPr>
            <p:ph type="sldNum" sz="quarter" idx="10"/>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fld id="{2BAFF23A-B760-421D-A910-F9D7214BA323}" type="slidenum">
              <a:rPr kumimoji="0" lang="sv-SE" sz="1200" b="0" i="0" u="none" strike="noStrike" kern="1200" cap="none" spc="0" normalizeH="0" baseline="0" noProof="0" smtClean="0">
                <a:ln>
                  <a:noFill/>
                </a:ln>
                <a:solidFill>
                  <a:prstClr val="black"/>
                </a:solidFill>
                <a:effectLst/>
                <a:uLnTx/>
                <a:uFillTx/>
                <a:latin typeface="Arial" pitchFamily="34" charset="0"/>
                <a:ea typeface="+mn-ea"/>
                <a:cs typeface="Arial" charset="0"/>
              </a:rPr>
              <a:pPr marL="0" marR="0" lvl="0" indent="0" algn="ctr" defTabSz="914400" rtl="0" eaLnBrk="1" fontAlgn="base" latinLnBrk="0" hangingPunct="1">
                <a:lnSpc>
                  <a:spcPct val="100000"/>
                </a:lnSpc>
                <a:spcBef>
                  <a:spcPct val="0"/>
                </a:spcBef>
                <a:spcAft>
                  <a:spcPct val="0"/>
                </a:spcAft>
                <a:buClrTx/>
                <a:buSzTx/>
                <a:buFontTx/>
                <a:buNone/>
                <a:tabLst/>
                <a:defRPr/>
              </a:pPr>
              <a:t>8</a:t>
            </a:fld>
            <a:endParaRPr kumimoji="0" lang="sv-SE" sz="1200" b="0" i="0" u="none" strike="noStrike" kern="1200" cap="none" spc="0" normalizeH="0" baseline="0" noProof="0" dirty="0">
              <a:ln>
                <a:noFill/>
              </a:ln>
              <a:solidFill>
                <a:prstClr val="black"/>
              </a:solidFill>
              <a:effectLst/>
              <a:uLnTx/>
              <a:uFillTx/>
              <a:latin typeface="Arial" pitchFamily="34" charset="0"/>
              <a:ea typeface="+mn-ea"/>
              <a:cs typeface="Arial" charset="0"/>
            </a:endParaRPr>
          </a:p>
        </p:txBody>
      </p:sp>
    </p:spTree>
    <p:extLst>
      <p:ext uri="{BB962C8B-B14F-4D97-AF65-F5344CB8AC3E}">
        <p14:creationId xmlns:p14="http://schemas.microsoft.com/office/powerpoint/2010/main" val="101465723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61 </a:t>
            </a:r>
            <a:r>
              <a:rPr lang="sv-SE" dirty="0" err="1"/>
              <a:t>st</a:t>
            </a:r>
            <a:r>
              <a:rPr lang="sv-SE" dirty="0"/>
              <a:t> uppstyrda termer</a:t>
            </a:r>
          </a:p>
          <a:p>
            <a:endParaRPr lang="sv-SE" dirty="0"/>
          </a:p>
          <a:p>
            <a:r>
              <a:rPr lang="sv-SE" dirty="0"/>
              <a:t>Allt det som finns i namnrutan och lite till</a:t>
            </a:r>
          </a:p>
        </p:txBody>
      </p:sp>
      <p:sp>
        <p:nvSpPr>
          <p:cNvPr id="4" name="Platshållare för bildnummer 3"/>
          <p:cNvSpPr>
            <a:spLocks noGrp="1"/>
          </p:cNvSpPr>
          <p:nvPr>
            <p:ph type="sldNum" sz="quarter" idx="10"/>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fld id="{2BAFF23A-B760-421D-A910-F9D7214BA323}" type="slidenum">
              <a:rPr kumimoji="0" lang="sv-SE" sz="1200" b="0" i="0" u="none" strike="noStrike" kern="1200" cap="none" spc="0" normalizeH="0" baseline="0" noProof="0" smtClean="0">
                <a:ln>
                  <a:noFill/>
                </a:ln>
                <a:solidFill>
                  <a:prstClr val="black"/>
                </a:solidFill>
                <a:effectLst/>
                <a:uLnTx/>
                <a:uFillTx/>
                <a:latin typeface="Arial" pitchFamily="34" charset="0"/>
                <a:ea typeface="+mn-ea"/>
                <a:cs typeface="Arial" charset="0"/>
              </a:rPr>
              <a:pPr marL="0" marR="0" lvl="0" indent="0" algn="ctr" defTabSz="914400" rtl="0" eaLnBrk="1" fontAlgn="base" latinLnBrk="0" hangingPunct="1">
                <a:lnSpc>
                  <a:spcPct val="100000"/>
                </a:lnSpc>
                <a:spcBef>
                  <a:spcPct val="0"/>
                </a:spcBef>
                <a:spcAft>
                  <a:spcPct val="0"/>
                </a:spcAft>
                <a:buClrTx/>
                <a:buSzTx/>
                <a:buFontTx/>
                <a:buNone/>
                <a:tabLst/>
                <a:defRPr/>
              </a:pPr>
              <a:t>9</a:t>
            </a:fld>
            <a:endParaRPr kumimoji="0" lang="sv-SE" sz="1200" b="0" i="0" u="none" strike="noStrike" kern="1200" cap="none" spc="0" normalizeH="0" baseline="0" noProof="0" dirty="0">
              <a:ln>
                <a:noFill/>
              </a:ln>
              <a:solidFill>
                <a:prstClr val="black"/>
              </a:solidFill>
              <a:effectLst/>
              <a:uLnTx/>
              <a:uFillTx/>
              <a:latin typeface="Arial" pitchFamily="34" charset="0"/>
              <a:ea typeface="+mn-ea"/>
              <a:cs typeface="Arial" charset="0"/>
            </a:endParaRPr>
          </a:p>
        </p:txBody>
      </p:sp>
    </p:spTree>
    <p:extLst>
      <p:ext uri="{BB962C8B-B14F-4D97-AF65-F5344CB8AC3E}">
        <p14:creationId xmlns:p14="http://schemas.microsoft.com/office/powerpoint/2010/main" val="338143885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5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5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5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5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5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2" name="Picture 1"/>
          <p:cNvPicPr>
            <a:picLocks noChangeAspect="1"/>
          </p:cNvPicPr>
          <p:nvPr userDrawn="1"/>
        </p:nvPicPr>
        <p:blipFill rotWithShape="1">
          <a:blip r:embed="rId2" cstate="email">
            <a:extLst>
              <a:ext uri="{28A0092B-C50C-407E-A947-70E740481C1C}">
                <a14:useLocalDpi xmlns:a14="http://schemas.microsoft.com/office/drawing/2010/main"/>
              </a:ext>
            </a:extLst>
          </a:blip>
          <a:srcRect r="-82"/>
          <a:stretch/>
        </p:blipFill>
        <p:spPr>
          <a:xfrm>
            <a:off x="0" y="0"/>
            <a:ext cx="12192000" cy="6161088"/>
          </a:xfrm>
          <a:prstGeom prst="rect">
            <a:avLst/>
          </a:prstGeom>
        </p:spPr>
      </p:pic>
      <p:sp>
        <p:nvSpPr>
          <p:cNvPr id="9" name="Picture Placeholder 7"/>
          <p:cNvSpPr>
            <a:spLocks noGrp="1"/>
          </p:cNvSpPr>
          <p:nvPr>
            <p:ph type="pic" sz="quarter" idx="13" hasCustomPrompt="1"/>
          </p:nvPr>
        </p:nvSpPr>
        <p:spPr bwMode="gray">
          <a:xfrm>
            <a:off x="0" y="1"/>
            <a:ext cx="12192000" cy="6161088"/>
          </a:xfrm>
        </p:spPr>
        <p:txBody>
          <a:bodyPr tIns="1080000" rIns="72000" anchor="ctr" anchorCtr="0"/>
          <a:lstStyle>
            <a:lvl1pPr marL="0" indent="0" algn="ctr">
              <a:spcBef>
                <a:spcPts val="0"/>
              </a:spcBef>
              <a:buNone/>
              <a:defRPr sz="1400">
                <a:solidFill>
                  <a:schemeClr val="bg1"/>
                </a:solidFill>
                <a:effectLst>
                  <a:outerShdw blurRad="38100" dist="38100" dir="2700000" algn="tl">
                    <a:srgbClr val="000000">
                      <a:alpha val="43137"/>
                    </a:srgbClr>
                  </a:outerShdw>
                </a:effectLst>
              </a:defRPr>
            </a:lvl1pPr>
          </a:lstStyle>
          <a:p>
            <a:r>
              <a:rPr lang="en-US" dirty="0"/>
              <a:t>Click icon to </a:t>
            </a:r>
            <a:br>
              <a:rPr lang="en-US" dirty="0"/>
            </a:br>
            <a:r>
              <a:rPr lang="en-US" dirty="0"/>
              <a:t>insert custom picture</a:t>
            </a:r>
            <a:endParaRPr lang="sv-SE" dirty="0"/>
          </a:p>
        </p:txBody>
      </p:sp>
      <p:sp>
        <p:nvSpPr>
          <p:cNvPr id="4" name="Date Placeholder 3"/>
          <p:cNvSpPr>
            <a:spLocks noGrp="1"/>
          </p:cNvSpPr>
          <p:nvPr>
            <p:ph type="dt" sz="half" idx="10"/>
          </p:nvPr>
        </p:nvSpPr>
        <p:spPr bwMode="gray"/>
        <p:txBody>
          <a:bodyPr/>
          <a:lstStyle>
            <a:lvl1pPr>
              <a:defRPr/>
            </a:lvl1pPr>
          </a:lstStyle>
          <a:p>
            <a:pPr>
              <a:defRPr/>
            </a:pPr>
            <a:r>
              <a:rPr lang="en-US">
                <a:solidFill>
                  <a:srgbClr val="000000"/>
                </a:solidFill>
              </a:rPr>
              <a:t>zDatum</a:t>
            </a:r>
            <a:endParaRPr lang="sv-SE" dirty="0">
              <a:solidFill>
                <a:srgbClr val="000000"/>
              </a:solidFill>
            </a:endParaRPr>
          </a:p>
        </p:txBody>
      </p:sp>
      <p:sp>
        <p:nvSpPr>
          <p:cNvPr id="5" name="Footer Placeholder 4"/>
          <p:cNvSpPr>
            <a:spLocks noGrp="1"/>
          </p:cNvSpPr>
          <p:nvPr>
            <p:ph type="ftr" sz="quarter" idx="11"/>
          </p:nvPr>
        </p:nvSpPr>
        <p:spPr bwMode="gray"/>
        <p:txBody>
          <a:bodyPr/>
          <a:lstStyle>
            <a:lvl1pPr>
              <a:defRPr/>
            </a:lvl1pPr>
          </a:lstStyle>
          <a:p>
            <a:pPr>
              <a:defRPr/>
            </a:pPr>
            <a:r>
              <a:rPr lang="sv-SE">
                <a:solidFill>
                  <a:srgbClr val="000000"/>
                </a:solidFill>
              </a:rPr>
              <a:t>zcCompany</a:t>
            </a:r>
            <a:endParaRPr lang="sv-SE" dirty="0">
              <a:solidFill>
                <a:srgbClr val="000000"/>
              </a:solidFill>
            </a:endParaRPr>
          </a:p>
        </p:txBody>
      </p:sp>
      <p:sp>
        <p:nvSpPr>
          <p:cNvPr id="6" name="Slide Number Placeholder 5"/>
          <p:cNvSpPr>
            <a:spLocks noGrp="1"/>
          </p:cNvSpPr>
          <p:nvPr>
            <p:ph type="sldNum" sz="quarter" idx="12"/>
          </p:nvPr>
        </p:nvSpPr>
        <p:spPr bwMode="gray"/>
        <p:txBody>
          <a:bodyPr/>
          <a:lstStyle>
            <a:lvl1pPr>
              <a:defRPr/>
            </a:lvl1pPr>
          </a:lstStyle>
          <a:p>
            <a:pPr>
              <a:defRPr/>
            </a:pPr>
            <a:fld id="{435EE492-5E66-4590-B2E5-DF24A2F515DD}" type="slidenum">
              <a:rPr lang="sv-SE" smtClean="0">
                <a:solidFill>
                  <a:srgbClr val="000000"/>
                </a:solidFill>
              </a:rPr>
              <a:pPr>
                <a:defRPr/>
              </a:pPr>
              <a:t>‹#›</a:t>
            </a:fld>
            <a:endParaRPr lang="sv-SE" dirty="0">
              <a:solidFill>
                <a:srgbClr val="000000"/>
              </a:solidFill>
            </a:endParaRPr>
          </a:p>
        </p:txBody>
      </p:sp>
      <p:sp>
        <p:nvSpPr>
          <p:cNvPr id="7" name="TextBox 6"/>
          <p:cNvSpPr txBox="1"/>
          <p:nvPr userDrawn="1"/>
        </p:nvSpPr>
        <p:spPr bwMode="gray">
          <a:xfrm>
            <a:off x="-2285999" y="74615"/>
            <a:ext cx="2245360" cy="461665"/>
          </a:xfrm>
          <a:prstGeom prst="rect">
            <a:avLst/>
          </a:prstGeom>
          <a:noFill/>
        </p:spPr>
        <p:txBody>
          <a:bodyPr wrap="square" rtlCol="0">
            <a:spAutoFit/>
          </a:bodyPr>
          <a:lstStyle/>
          <a:p>
            <a:pPr algn="r"/>
            <a:r>
              <a:rPr lang="sv-SE" sz="1200" dirty="0" err="1">
                <a:solidFill>
                  <a:srgbClr val="000000"/>
                </a:solidFill>
                <a:cs typeface="Arial" pitchFamily="34" charset="0"/>
              </a:rPr>
              <a:t>Title</a:t>
            </a:r>
            <a:r>
              <a:rPr lang="sv-SE" sz="1200" dirty="0">
                <a:solidFill>
                  <a:srgbClr val="000000"/>
                </a:solidFill>
                <a:cs typeface="Arial" pitchFamily="34" charset="0"/>
              </a:rPr>
              <a:t> </a:t>
            </a:r>
            <a:r>
              <a:rPr lang="sv-SE" sz="1200" dirty="0" err="1">
                <a:solidFill>
                  <a:srgbClr val="000000"/>
                </a:solidFill>
                <a:cs typeface="Arial" pitchFamily="34" charset="0"/>
              </a:rPr>
              <a:t>slide</a:t>
            </a:r>
            <a:br>
              <a:rPr lang="sv-SE" sz="1200" dirty="0">
                <a:solidFill>
                  <a:srgbClr val="000000"/>
                </a:solidFill>
                <a:cs typeface="Arial" pitchFamily="34" charset="0"/>
              </a:rPr>
            </a:br>
            <a:r>
              <a:rPr lang="sv-SE" sz="1200" dirty="0">
                <a:solidFill>
                  <a:srgbClr val="000000"/>
                </a:solidFill>
                <a:cs typeface="Arial" pitchFamily="34" charset="0"/>
              </a:rPr>
              <a:t>Rotebro bridge</a:t>
            </a:r>
          </a:p>
        </p:txBody>
      </p:sp>
      <p:sp>
        <p:nvSpPr>
          <p:cNvPr id="10" name="Subtitle 2"/>
          <p:cNvSpPr>
            <a:spLocks noGrp="1"/>
          </p:cNvSpPr>
          <p:nvPr>
            <p:ph type="subTitle" idx="1"/>
          </p:nvPr>
        </p:nvSpPr>
        <p:spPr bwMode="gray">
          <a:xfrm>
            <a:off x="377475" y="1882567"/>
            <a:ext cx="7194900" cy="1080000"/>
          </a:xfrm>
        </p:spPr>
        <p:txBody>
          <a:bodyPr anchor="t" anchorCtr="0"/>
          <a:lstStyle>
            <a:lvl1pPr marL="0" indent="0" algn="l">
              <a:buNone/>
              <a:defRPr sz="2000">
                <a:solidFill>
                  <a:schemeClr val="bg1"/>
                </a:solidFill>
                <a:latin typeface="+mn-lt"/>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en-US" dirty="0"/>
              <a:t>Click to edit Master subtitle style</a:t>
            </a:r>
            <a:endParaRPr lang="sv-SE" dirty="0"/>
          </a:p>
        </p:txBody>
      </p:sp>
      <p:sp>
        <p:nvSpPr>
          <p:cNvPr id="11" name="Title 1"/>
          <p:cNvSpPr>
            <a:spLocks noGrp="1"/>
          </p:cNvSpPr>
          <p:nvPr>
            <p:ph type="title"/>
          </p:nvPr>
        </p:nvSpPr>
        <p:spPr>
          <a:xfrm>
            <a:off x="377475" y="688827"/>
            <a:ext cx="8614125" cy="1097766"/>
          </a:xfrm>
        </p:spPr>
        <p:txBody>
          <a:bodyPr/>
          <a:lstStyle>
            <a:lvl1pPr>
              <a:defRPr>
                <a:solidFill>
                  <a:schemeClr val="bg1"/>
                </a:solidFill>
              </a:defRPr>
            </a:lvl1pPr>
          </a:lstStyle>
          <a:p>
            <a:r>
              <a:rPr lang="en-US" dirty="0"/>
              <a:t>Click to edit Master title style</a:t>
            </a:r>
            <a:endParaRPr lang="sv-SE" dirty="0"/>
          </a:p>
        </p:txBody>
      </p:sp>
    </p:spTree>
    <p:extLst>
      <p:ext uri="{BB962C8B-B14F-4D97-AF65-F5344CB8AC3E}">
        <p14:creationId xmlns:p14="http://schemas.microsoft.com/office/powerpoint/2010/main" val="34375008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Green and Content">
    <p:spTree>
      <p:nvGrpSpPr>
        <p:cNvPr id="1" name=""/>
        <p:cNvGrpSpPr/>
        <p:nvPr/>
      </p:nvGrpSpPr>
      <p:grpSpPr>
        <a:xfrm>
          <a:off x="0" y="0"/>
          <a:ext cx="0" cy="0"/>
          <a:chOff x="0" y="0"/>
          <a:chExt cx="0" cy="0"/>
        </a:xfrm>
      </p:grpSpPr>
      <p:sp>
        <p:nvSpPr>
          <p:cNvPr id="10" name="Rectangle 9"/>
          <p:cNvSpPr/>
          <p:nvPr userDrawn="1"/>
        </p:nvSpPr>
        <p:spPr>
          <a:xfrm>
            <a:off x="0" y="0"/>
            <a:ext cx="12192000" cy="139982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solidFill>
                <a:srgbClr val="FFFFFF"/>
              </a:solidFill>
              <a:cs typeface="Arial" pitchFamily="34" charset="0"/>
            </a:endParaRPr>
          </a:p>
        </p:txBody>
      </p:sp>
      <p:sp>
        <p:nvSpPr>
          <p:cNvPr id="4" name="Date Placeholder 3"/>
          <p:cNvSpPr>
            <a:spLocks noGrp="1"/>
          </p:cNvSpPr>
          <p:nvPr>
            <p:ph type="dt" sz="half" idx="10"/>
          </p:nvPr>
        </p:nvSpPr>
        <p:spPr/>
        <p:txBody>
          <a:bodyPr/>
          <a:lstStyle>
            <a:lvl1pPr>
              <a:defRPr/>
            </a:lvl1pPr>
          </a:lstStyle>
          <a:p>
            <a:pPr>
              <a:defRPr/>
            </a:pPr>
            <a:r>
              <a:rPr lang="en-US">
                <a:solidFill>
                  <a:srgbClr val="000000"/>
                </a:solidFill>
              </a:rPr>
              <a:t>zDatum</a:t>
            </a:r>
            <a:endParaRPr lang="sv-SE" dirty="0">
              <a:solidFill>
                <a:srgbClr val="000000"/>
              </a:solidFill>
            </a:endParaRPr>
          </a:p>
        </p:txBody>
      </p:sp>
      <p:sp>
        <p:nvSpPr>
          <p:cNvPr id="5" name="Footer Placeholder 4"/>
          <p:cNvSpPr>
            <a:spLocks noGrp="1"/>
          </p:cNvSpPr>
          <p:nvPr>
            <p:ph type="ftr" sz="quarter" idx="11"/>
          </p:nvPr>
        </p:nvSpPr>
        <p:spPr/>
        <p:txBody>
          <a:bodyPr/>
          <a:lstStyle>
            <a:lvl1pPr>
              <a:defRPr/>
            </a:lvl1pPr>
          </a:lstStyle>
          <a:p>
            <a:pPr>
              <a:defRPr/>
            </a:pPr>
            <a:r>
              <a:rPr lang="sv-SE">
                <a:solidFill>
                  <a:srgbClr val="000000"/>
                </a:solidFill>
              </a:rPr>
              <a:t>zcCompany</a:t>
            </a:r>
            <a:endParaRPr lang="sv-SE" dirty="0">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pPr>
              <a:defRPr/>
            </a:pPr>
            <a:fld id="{6F10D549-03C4-4A74-B682-D40A99E2A429}" type="slidenum">
              <a:rPr lang="sv-SE" smtClean="0">
                <a:solidFill>
                  <a:srgbClr val="000000"/>
                </a:solidFill>
              </a:rPr>
              <a:pPr>
                <a:defRPr/>
              </a:pPr>
              <a:t>‹#›</a:t>
            </a:fld>
            <a:endParaRPr lang="sv-SE" dirty="0">
              <a:solidFill>
                <a:srgbClr val="000000"/>
              </a:solidFill>
            </a:endParaRPr>
          </a:p>
        </p:txBody>
      </p:sp>
      <p:sp>
        <p:nvSpPr>
          <p:cNvPr id="8" name="TextBox 7"/>
          <p:cNvSpPr txBox="1"/>
          <p:nvPr userDrawn="1"/>
        </p:nvSpPr>
        <p:spPr>
          <a:xfrm>
            <a:off x="-2285999" y="74615"/>
            <a:ext cx="2245360" cy="461665"/>
          </a:xfrm>
          <a:prstGeom prst="rect">
            <a:avLst/>
          </a:prstGeom>
          <a:noFill/>
        </p:spPr>
        <p:txBody>
          <a:bodyPr wrap="square" rtlCol="0">
            <a:spAutoFit/>
          </a:bodyPr>
          <a:lstStyle/>
          <a:p>
            <a:pPr algn="r"/>
            <a:r>
              <a:rPr lang="sv-SE" sz="1200" dirty="0" err="1">
                <a:solidFill>
                  <a:srgbClr val="000000"/>
                </a:solidFill>
                <a:cs typeface="Arial" pitchFamily="34" charset="0"/>
              </a:rPr>
              <a:t>Title</a:t>
            </a:r>
            <a:r>
              <a:rPr lang="sv-SE" sz="1200" dirty="0">
                <a:solidFill>
                  <a:srgbClr val="000000"/>
                </a:solidFill>
                <a:cs typeface="Arial" pitchFamily="34" charset="0"/>
              </a:rPr>
              <a:t> and </a:t>
            </a:r>
            <a:r>
              <a:rPr lang="sv-SE" sz="1200" dirty="0" err="1">
                <a:solidFill>
                  <a:srgbClr val="000000"/>
                </a:solidFill>
                <a:cs typeface="Arial" pitchFamily="34" charset="0"/>
              </a:rPr>
              <a:t>content</a:t>
            </a:r>
            <a:br>
              <a:rPr lang="sv-SE" sz="1200" dirty="0">
                <a:solidFill>
                  <a:srgbClr val="000000"/>
                </a:solidFill>
                <a:cs typeface="Arial" pitchFamily="34" charset="0"/>
              </a:rPr>
            </a:br>
            <a:r>
              <a:rPr lang="sv-SE" sz="1200" dirty="0">
                <a:solidFill>
                  <a:srgbClr val="000000"/>
                </a:solidFill>
                <a:cs typeface="Arial" pitchFamily="34" charset="0"/>
              </a:rPr>
              <a:t>Green </a:t>
            </a:r>
            <a:r>
              <a:rPr lang="sv-SE" sz="1200" dirty="0" err="1">
                <a:solidFill>
                  <a:srgbClr val="000000"/>
                </a:solidFill>
                <a:cs typeface="Arial" pitchFamily="34" charset="0"/>
              </a:rPr>
              <a:t>top</a:t>
            </a:r>
            <a:r>
              <a:rPr lang="sv-SE" sz="1200" dirty="0">
                <a:solidFill>
                  <a:srgbClr val="000000"/>
                </a:solidFill>
                <a:cs typeface="Arial" pitchFamily="34" charset="0"/>
              </a:rPr>
              <a:t> </a:t>
            </a:r>
          </a:p>
        </p:txBody>
      </p:sp>
      <p:sp>
        <p:nvSpPr>
          <p:cNvPr id="2" name="Title 1"/>
          <p:cNvSpPr>
            <a:spLocks noGrp="1"/>
          </p:cNvSpPr>
          <p:nvPr>
            <p:ph type="title"/>
          </p:nvPr>
        </p:nvSpPr>
        <p:spPr>
          <a:xfrm>
            <a:off x="385080" y="197634"/>
            <a:ext cx="11390313" cy="1097766"/>
          </a:xfrm>
        </p:spPr>
        <p:txBody>
          <a:bodyPr/>
          <a:lstStyle>
            <a:lvl1pPr>
              <a:defRPr>
                <a:solidFill>
                  <a:schemeClr val="bg1"/>
                </a:solidFill>
              </a:defRPr>
            </a:lvl1pPr>
          </a:lstStyle>
          <a:p>
            <a:r>
              <a:rPr lang="en-US"/>
              <a:t>Click to edit Master title style</a:t>
            </a:r>
            <a:endParaRPr lang="sv-SE"/>
          </a:p>
        </p:txBody>
      </p:sp>
      <p:sp>
        <p:nvSpPr>
          <p:cNvPr id="11" name="Content Placeholder 6"/>
          <p:cNvSpPr>
            <a:spLocks noGrp="1"/>
          </p:cNvSpPr>
          <p:nvPr>
            <p:ph sz="quarter" idx="14"/>
          </p:nvPr>
        </p:nvSpPr>
        <p:spPr>
          <a:xfrm>
            <a:off x="385080" y="1773237"/>
            <a:ext cx="10191600" cy="4176000"/>
          </a:xfrm>
        </p:spPr>
        <p:txBody>
          <a:bodyPr/>
          <a:lstStyle/>
          <a:p>
            <a:pPr lvl="0"/>
            <a:r>
              <a:rPr lang="en-US" dirty="0"/>
              <a:t>Edit Master text styles</a:t>
            </a:r>
          </a:p>
          <a:p>
            <a:pPr lvl="1"/>
            <a:r>
              <a:rPr lang="en-US" dirty="0"/>
              <a:t>Second level</a:t>
            </a:r>
          </a:p>
          <a:p>
            <a:pPr lvl="2"/>
            <a:r>
              <a:rPr lang="en-US" dirty="0"/>
              <a:t>Third level</a:t>
            </a:r>
          </a:p>
        </p:txBody>
      </p:sp>
    </p:spTree>
    <p:extLst>
      <p:ext uri="{BB962C8B-B14F-4D97-AF65-F5344CB8AC3E}">
        <p14:creationId xmlns:p14="http://schemas.microsoft.com/office/powerpoint/2010/main" val="29414252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mod="1">
    <p:ext uri="{DCECCB84-F9BA-43D5-87BE-67443E8EF086}">
      <p15:sldGuideLst xmlns:p15="http://schemas.microsoft.com/office/powerpoint/2012/main">
        <p15:guide id="1" orient="horz" pos="749">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Light Green and Content">
    <p:spTree>
      <p:nvGrpSpPr>
        <p:cNvPr id="1" name=""/>
        <p:cNvGrpSpPr/>
        <p:nvPr/>
      </p:nvGrpSpPr>
      <p:grpSpPr>
        <a:xfrm>
          <a:off x="0" y="0"/>
          <a:ext cx="0" cy="0"/>
          <a:chOff x="0" y="0"/>
          <a:chExt cx="0" cy="0"/>
        </a:xfrm>
      </p:grpSpPr>
      <p:sp>
        <p:nvSpPr>
          <p:cNvPr id="10" name="Rectangle 9"/>
          <p:cNvSpPr/>
          <p:nvPr userDrawn="1"/>
        </p:nvSpPr>
        <p:spPr>
          <a:xfrm>
            <a:off x="0" y="0"/>
            <a:ext cx="12192000" cy="139982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solidFill>
                <a:srgbClr val="FFFFFF"/>
              </a:solidFill>
              <a:cs typeface="Arial" pitchFamily="34" charset="0"/>
            </a:endParaRPr>
          </a:p>
        </p:txBody>
      </p:sp>
      <p:sp>
        <p:nvSpPr>
          <p:cNvPr id="4" name="Date Placeholder 3"/>
          <p:cNvSpPr>
            <a:spLocks noGrp="1"/>
          </p:cNvSpPr>
          <p:nvPr>
            <p:ph type="dt" sz="half" idx="10"/>
          </p:nvPr>
        </p:nvSpPr>
        <p:spPr/>
        <p:txBody>
          <a:bodyPr/>
          <a:lstStyle>
            <a:lvl1pPr>
              <a:defRPr/>
            </a:lvl1pPr>
          </a:lstStyle>
          <a:p>
            <a:pPr>
              <a:defRPr/>
            </a:pPr>
            <a:r>
              <a:rPr lang="en-US">
                <a:solidFill>
                  <a:srgbClr val="000000"/>
                </a:solidFill>
              </a:rPr>
              <a:t>zDatum</a:t>
            </a:r>
            <a:endParaRPr lang="sv-SE" dirty="0">
              <a:solidFill>
                <a:srgbClr val="000000"/>
              </a:solidFill>
            </a:endParaRPr>
          </a:p>
        </p:txBody>
      </p:sp>
      <p:sp>
        <p:nvSpPr>
          <p:cNvPr id="5" name="Footer Placeholder 4"/>
          <p:cNvSpPr>
            <a:spLocks noGrp="1"/>
          </p:cNvSpPr>
          <p:nvPr>
            <p:ph type="ftr" sz="quarter" idx="11"/>
          </p:nvPr>
        </p:nvSpPr>
        <p:spPr/>
        <p:txBody>
          <a:bodyPr/>
          <a:lstStyle>
            <a:lvl1pPr>
              <a:defRPr/>
            </a:lvl1pPr>
          </a:lstStyle>
          <a:p>
            <a:pPr>
              <a:defRPr/>
            </a:pPr>
            <a:r>
              <a:rPr lang="sv-SE">
                <a:solidFill>
                  <a:srgbClr val="000000"/>
                </a:solidFill>
              </a:rPr>
              <a:t>zcCompany</a:t>
            </a:r>
            <a:endParaRPr lang="sv-SE" dirty="0">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pPr>
              <a:defRPr/>
            </a:pPr>
            <a:fld id="{6F10D549-03C4-4A74-B682-D40A99E2A429}" type="slidenum">
              <a:rPr lang="sv-SE" smtClean="0">
                <a:solidFill>
                  <a:srgbClr val="000000"/>
                </a:solidFill>
              </a:rPr>
              <a:pPr>
                <a:defRPr/>
              </a:pPr>
              <a:t>‹#›</a:t>
            </a:fld>
            <a:endParaRPr lang="sv-SE" dirty="0">
              <a:solidFill>
                <a:srgbClr val="000000"/>
              </a:solidFill>
            </a:endParaRPr>
          </a:p>
        </p:txBody>
      </p:sp>
      <p:sp>
        <p:nvSpPr>
          <p:cNvPr id="8" name="TextBox 7"/>
          <p:cNvSpPr txBox="1"/>
          <p:nvPr userDrawn="1"/>
        </p:nvSpPr>
        <p:spPr>
          <a:xfrm>
            <a:off x="-2285999" y="74615"/>
            <a:ext cx="2245360" cy="461665"/>
          </a:xfrm>
          <a:prstGeom prst="rect">
            <a:avLst/>
          </a:prstGeom>
          <a:noFill/>
        </p:spPr>
        <p:txBody>
          <a:bodyPr wrap="square" rtlCol="0">
            <a:spAutoFit/>
          </a:bodyPr>
          <a:lstStyle/>
          <a:p>
            <a:pPr algn="r"/>
            <a:r>
              <a:rPr lang="sv-SE" sz="1200" dirty="0" err="1">
                <a:solidFill>
                  <a:srgbClr val="000000"/>
                </a:solidFill>
                <a:cs typeface="Arial" pitchFamily="34" charset="0"/>
              </a:rPr>
              <a:t>Title</a:t>
            </a:r>
            <a:r>
              <a:rPr lang="sv-SE" sz="1200" dirty="0">
                <a:solidFill>
                  <a:srgbClr val="000000"/>
                </a:solidFill>
                <a:cs typeface="Arial" pitchFamily="34" charset="0"/>
              </a:rPr>
              <a:t> and </a:t>
            </a:r>
            <a:r>
              <a:rPr lang="sv-SE" sz="1200" dirty="0" err="1">
                <a:solidFill>
                  <a:srgbClr val="000000"/>
                </a:solidFill>
                <a:cs typeface="Arial" pitchFamily="34" charset="0"/>
              </a:rPr>
              <a:t>content</a:t>
            </a:r>
            <a:br>
              <a:rPr lang="sv-SE" sz="1200" dirty="0">
                <a:solidFill>
                  <a:srgbClr val="000000"/>
                </a:solidFill>
                <a:cs typeface="Arial" pitchFamily="34" charset="0"/>
              </a:rPr>
            </a:br>
            <a:r>
              <a:rPr lang="sv-SE" sz="1200" dirty="0" err="1">
                <a:solidFill>
                  <a:srgbClr val="000000"/>
                </a:solidFill>
                <a:cs typeface="Arial" pitchFamily="34" charset="0"/>
              </a:rPr>
              <a:t>Light</a:t>
            </a:r>
            <a:r>
              <a:rPr lang="sv-SE" sz="1200" dirty="0">
                <a:solidFill>
                  <a:srgbClr val="000000"/>
                </a:solidFill>
                <a:cs typeface="Arial" pitchFamily="34" charset="0"/>
              </a:rPr>
              <a:t> Green </a:t>
            </a:r>
            <a:r>
              <a:rPr lang="sv-SE" sz="1200" dirty="0" err="1">
                <a:solidFill>
                  <a:srgbClr val="000000"/>
                </a:solidFill>
                <a:cs typeface="Arial" pitchFamily="34" charset="0"/>
              </a:rPr>
              <a:t>top</a:t>
            </a:r>
            <a:r>
              <a:rPr lang="sv-SE" sz="1200" dirty="0">
                <a:solidFill>
                  <a:srgbClr val="000000"/>
                </a:solidFill>
                <a:cs typeface="Arial" pitchFamily="34" charset="0"/>
              </a:rPr>
              <a:t> </a:t>
            </a:r>
          </a:p>
        </p:txBody>
      </p:sp>
      <p:sp>
        <p:nvSpPr>
          <p:cNvPr id="2" name="Title 1"/>
          <p:cNvSpPr>
            <a:spLocks noGrp="1"/>
          </p:cNvSpPr>
          <p:nvPr>
            <p:ph type="title"/>
          </p:nvPr>
        </p:nvSpPr>
        <p:spPr>
          <a:xfrm>
            <a:off x="385080" y="197634"/>
            <a:ext cx="11390313" cy="1097766"/>
          </a:xfrm>
        </p:spPr>
        <p:txBody>
          <a:bodyPr/>
          <a:lstStyle>
            <a:lvl1pPr>
              <a:defRPr>
                <a:solidFill>
                  <a:schemeClr val="bg1"/>
                </a:solidFill>
              </a:defRPr>
            </a:lvl1pPr>
          </a:lstStyle>
          <a:p>
            <a:r>
              <a:rPr lang="en-US"/>
              <a:t>Click to edit Master title style</a:t>
            </a:r>
            <a:endParaRPr lang="sv-SE"/>
          </a:p>
        </p:txBody>
      </p:sp>
      <p:sp>
        <p:nvSpPr>
          <p:cNvPr id="11" name="Content Placeholder 6"/>
          <p:cNvSpPr>
            <a:spLocks noGrp="1"/>
          </p:cNvSpPr>
          <p:nvPr>
            <p:ph sz="quarter" idx="14"/>
          </p:nvPr>
        </p:nvSpPr>
        <p:spPr>
          <a:xfrm>
            <a:off x="385080" y="1773237"/>
            <a:ext cx="10191600" cy="4176000"/>
          </a:xfrm>
        </p:spPr>
        <p:txBody>
          <a:bodyPr/>
          <a:lstStyle/>
          <a:p>
            <a:pPr lvl="0"/>
            <a:r>
              <a:rPr lang="en-US" dirty="0"/>
              <a:t>Edit Master text styles</a:t>
            </a:r>
          </a:p>
          <a:p>
            <a:pPr lvl="1"/>
            <a:r>
              <a:rPr lang="en-US" dirty="0"/>
              <a:t>Second level</a:t>
            </a:r>
          </a:p>
          <a:p>
            <a:pPr lvl="2"/>
            <a:r>
              <a:rPr lang="en-US" dirty="0"/>
              <a:t>Third level</a:t>
            </a:r>
          </a:p>
        </p:txBody>
      </p:sp>
    </p:spTree>
    <p:extLst>
      <p:ext uri="{BB962C8B-B14F-4D97-AF65-F5344CB8AC3E}">
        <p14:creationId xmlns:p14="http://schemas.microsoft.com/office/powerpoint/2010/main" val="28593237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mod="1">
    <p:ext uri="{DCECCB84-F9BA-43D5-87BE-67443E8EF086}">
      <p15:sldGuideLst xmlns:p15="http://schemas.microsoft.com/office/powerpoint/2012/main">
        <p15:guide id="1" orient="horz" pos="749">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Light Blue and Content">
    <p:spTree>
      <p:nvGrpSpPr>
        <p:cNvPr id="1" name=""/>
        <p:cNvGrpSpPr/>
        <p:nvPr/>
      </p:nvGrpSpPr>
      <p:grpSpPr>
        <a:xfrm>
          <a:off x="0" y="0"/>
          <a:ext cx="0" cy="0"/>
          <a:chOff x="0" y="0"/>
          <a:chExt cx="0" cy="0"/>
        </a:xfrm>
      </p:grpSpPr>
      <p:sp>
        <p:nvSpPr>
          <p:cNvPr id="10" name="Rectangle 9"/>
          <p:cNvSpPr/>
          <p:nvPr userDrawn="1"/>
        </p:nvSpPr>
        <p:spPr>
          <a:xfrm>
            <a:off x="0" y="0"/>
            <a:ext cx="12192000" cy="139982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solidFill>
                <a:srgbClr val="FFFFFF"/>
              </a:solidFill>
              <a:cs typeface="Arial" pitchFamily="34" charset="0"/>
            </a:endParaRPr>
          </a:p>
        </p:txBody>
      </p:sp>
      <p:sp>
        <p:nvSpPr>
          <p:cNvPr id="4" name="Date Placeholder 3"/>
          <p:cNvSpPr>
            <a:spLocks noGrp="1"/>
          </p:cNvSpPr>
          <p:nvPr>
            <p:ph type="dt" sz="half" idx="10"/>
          </p:nvPr>
        </p:nvSpPr>
        <p:spPr/>
        <p:txBody>
          <a:bodyPr/>
          <a:lstStyle>
            <a:lvl1pPr>
              <a:defRPr/>
            </a:lvl1pPr>
          </a:lstStyle>
          <a:p>
            <a:pPr>
              <a:defRPr/>
            </a:pPr>
            <a:r>
              <a:rPr lang="en-US">
                <a:solidFill>
                  <a:srgbClr val="000000"/>
                </a:solidFill>
              </a:rPr>
              <a:t>zDatum</a:t>
            </a:r>
            <a:endParaRPr lang="sv-SE" dirty="0">
              <a:solidFill>
                <a:srgbClr val="000000"/>
              </a:solidFill>
            </a:endParaRPr>
          </a:p>
        </p:txBody>
      </p:sp>
      <p:sp>
        <p:nvSpPr>
          <p:cNvPr id="5" name="Footer Placeholder 4"/>
          <p:cNvSpPr>
            <a:spLocks noGrp="1"/>
          </p:cNvSpPr>
          <p:nvPr>
            <p:ph type="ftr" sz="quarter" idx="11"/>
          </p:nvPr>
        </p:nvSpPr>
        <p:spPr/>
        <p:txBody>
          <a:bodyPr/>
          <a:lstStyle>
            <a:lvl1pPr>
              <a:defRPr/>
            </a:lvl1pPr>
          </a:lstStyle>
          <a:p>
            <a:pPr>
              <a:defRPr/>
            </a:pPr>
            <a:r>
              <a:rPr lang="sv-SE">
                <a:solidFill>
                  <a:srgbClr val="000000"/>
                </a:solidFill>
              </a:rPr>
              <a:t>zcCompany</a:t>
            </a:r>
            <a:endParaRPr lang="sv-SE" dirty="0">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pPr>
              <a:defRPr/>
            </a:pPr>
            <a:fld id="{6F10D549-03C4-4A74-B682-D40A99E2A429}" type="slidenum">
              <a:rPr lang="sv-SE" smtClean="0">
                <a:solidFill>
                  <a:srgbClr val="000000"/>
                </a:solidFill>
              </a:rPr>
              <a:pPr>
                <a:defRPr/>
              </a:pPr>
              <a:t>‹#›</a:t>
            </a:fld>
            <a:endParaRPr lang="sv-SE" dirty="0">
              <a:solidFill>
                <a:srgbClr val="000000"/>
              </a:solidFill>
            </a:endParaRPr>
          </a:p>
        </p:txBody>
      </p:sp>
      <p:sp>
        <p:nvSpPr>
          <p:cNvPr id="8" name="TextBox 7"/>
          <p:cNvSpPr txBox="1"/>
          <p:nvPr userDrawn="1"/>
        </p:nvSpPr>
        <p:spPr>
          <a:xfrm>
            <a:off x="-2285999" y="74615"/>
            <a:ext cx="2245360" cy="461665"/>
          </a:xfrm>
          <a:prstGeom prst="rect">
            <a:avLst/>
          </a:prstGeom>
          <a:noFill/>
        </p:spPr>
        <p:txBody>
          <a:bodyPr wrap="square" rtlCol="0">
            <a:spAutoFit/>
          </a:bodyPr>
          <a:lstStyle/>
          <a:p>
            <a:pPr algn="r"/>
            <a:r>
              <a:rPr lang="sv-SE" sz="1200" dirty="0" err="1">
                <a:solidFill>
                  <a:srgbClr val="000000"/>
                </a:solidFill>
                <a:cs typeface="Arial" pitchFamily="34" charset="0"/>
              </a:rPr>
              <a:t>Title</a:t>
            </a:r>
            <a:r>
              <a:rPr lang="sv-SE" sz="1200" dirty="0">
                <a:solidFill>
                  <a:srgbClr val="000000"/>
                </a:solidFill>
                <a:cs typeface="Arial" pitchFamily="34" charset="0"/>
              </a:rPr>
              <a:t> and </a:t>
            </a:r>
            <a:r>
              <a:rPr lang="sv-SE" sz="1200" dirty="0" err="1">
                <a:solidFill>
                  <a:srgbClr val="000000"/>
                </a:solidFill>
                <a:cs typeface="Arial" pitchFamily="34" charset="0"/>
              </a:rPr>
              <a:t>content</a:t>
            </a:r>
            <a:br>
              <a:rPr lang="sv-SE" sz="1200" dirty="0">
                <a:solidFill>
                  <a:srgbClr val="000000"/>
                </a:solidFill>
                <a:cs typeface="Arial" pitchFamily="34" charset="0"/>
              </a:rPr>
            </a:br>
            <a:r>
              <a:rPr lang="sv-SE" sz="1200" dirty="0" err="1">
                <a:solidFill>
                  <a:srgbClr val="000000"/>
                </a:solidFill>
                <a:cs typeface="Arial" pitchFamily="34" charset="0"/>
              </a:rPr>
              <a:t>Light</a:t>
            </a:r>
            <a:r>
              <a:rPr lang="sv-SE" sz="1200" dirty="0">
                <a:solidFill>
                  <a:srgbClr val="000000"/>
                </a:solidFill>
                <a:cs typeface="Arial" pitchFamily="34" charset="0"/>
              </a:rPr>
              <a:t> </a:t>
            </a:r>
            <a:r>
              <a:rPr lang="sv-SE" sz="1200" dirty="0" err="1">
                <a:solidFill>
                  <a:srgbClr val="000000"/>
                </a:solidFill>
                <a:cs typeface="Arial" pitchFamily="34" charset="0"/>
              </a:rPr>
              <a:t>Blue</a:t>
            </a:r>
            <a:r>
              <a:rPr lang="sv-SE" sz="1200" dirty="0">
                <a:solidFill>
                  <a:srgbClr val="000000"/>
                </a:solidFill>
                <a:cs typeface="Arial" pitchFamily="34" charset="0"/>
              </a:rPr>
              <a:t> </a:t>
            </a:r>
            <a:r>
              <a:rPr lang="sv-SE" sz="1200" dirty="0" err="1">
                <a:solidFill>
                  <a:srgbClr val="000000"/>
                </a:solidFill>
                <a:cs typeface="Arial" pitchFamily="34" charset="0"/>
              </a:rPr>
              <a:t>top</a:t>
            </a:r>
            <a:r>
              <a:rPr lang="sv-SE" sz="1200" dirty="0">
                <a:solidFill>
                  <a:srgbClr val="000000"/>
                </a:solidFill>
                <a:cs typeface="Arial" pitchFamily="34" charset="0"/>
              </a:rPr>
              <a:t> </a:t>
            </a:r>
          </a:p>
        </p:txBody>
      </p:sp>
      <p:sp>
        <p:nvSpPr>
          <p:cNvPr id="2" name="Title 1"/>
          <p:cNvSpPr>
            <a:spLocks noGrp="1"/>
          </p:cNvSpPr>
          <p:nvPr>
            <p:ph type="title"/>
          </p:nvPr>
        </p:nvSpPr>
        <p:spPr>
          <a:xfrm>
            <a:off x="385080" y="197634"/>
            <a:ext cx="11390313" cy="1097766"/>
          </a:xfrm>
        </p:spPr>
        <p:txBody>
          <a:bodyPr/>
          <a:lstStyle>
            <a:lvl1pPr>
              <a:defRPr>
                <a:solidFill>
                  <a:schemeClr val="bg1"/>
                </a:solidFill>
              </a:defRPr>
            </a:lvl1pPr>
          </a:lstStyle>
          <a:p>
            <a:r>
              <a:rPr lang="en-US"/>
              <a:t>Click to edit Master title style</a:t>
            </a:r>
            <a:endParaRPr lang="sv-SE"/>
          </a:p>
        </p:txBody>
      </p:sp>
      <p:sp>
        <p:nvSpPr>
          <p:cNvPr id="11" name="Content Placeholder 6"/>
          <p:cNvSpPr>
            <a:spLocks noGrp="1"/>
          </p:cNvSpPr>
          <p:nvPr>
            <p:ph sz="quarter" idx="14"/>
          </p:nvPr>
        </p:nvSpPr>
        <p:spPr>
          <a:xfrm>
            <a:off x="385080" y="1773237"/>
            <a:ext cx="10191600" cy="4176000"/>
          </a:xfrm>
        </p:spPr>
        <p:txBody>
          <a:bodyPr/>
          <a:lstStyle/>
          <a:p>
            <a:pPr lvl="0"/>
            <a:r>
              <a:rPr lang="en-US" dirty="0"/>
              <a:t>Edit Master text styles</a:t>
            </a:r>
          </a:p>
          <a:p>
            <a:pPr lvl="1"/>
            <a:r>
              <a:rPr lang="en-US" dirty="0"/>
              <a:t>Second level</a:t>
            </a:r>
          </a:p>
          <a:p>
            <a:pPr lvl="2"/>
            <a:r>
              <a:rPr lang="en-US" dirty="0"/>
              <a:t>Third level</a:t>
            </a:r>
          </a:p>
        </p:txBody>
      </p:sp>
    </p:spTree>
    <p:extLst>
      <p:ext uri="{BB962C8B-B14F-4D97-AF65-F5344CB8AC3E}">
        <p14:creationId xmlns:p14="http://schemas.microsoft.com/office/powerpoint/2010/main" val="12417622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mod="1">
    <p:ext uri="{DCECCB84-F9BA-43D5-87BE-67443E8EF086}">
      <p15:sldGuideLst xmlns:p15="http://schemas.microsoft.com/office/powerpoint/2012/main">
        <p15:guide id="1" orient="horz" pos="749">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Pink and Content">
    <p:spTree>
      <p:nvGrpSpPr>
        <p:cNvPr id="1" name=""/>
        <p:cNvGrpSpPr/>
        <p:nvPr/>
      </p:nvGrpSpPr>
      <p:grpSpPr>
        <a:xfrm>
          <a:off x="0" y="0"/>
          <a:ext cx="0" cy="0"/>
          <a:chOff x="0" y="0"/>
          <a:chExt cx="0" cy="0"/>
        </a:xfrm>
      </p:grpSpPr>
      <p:sp>
        <p:nvSpPr>
          <p:cNvPr id="10" name="Rectangle 9"/>
          <p:cNvSpPr/>
          <p:nvPr userDrawn="1"/>
        </p:nvSpPr>
        <p:spPr>
          <a:xfrm>
            <a:off x="0" y="0"/>
            <a:ext cx="12192000" cy="1399822"/>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solidFill>
                <a:srgbClr val="FFFFFF"/>
              </a:solidFill>
              <a:cs typeface="Arial" pitchFamily="34" charset="0"/>
            </a:endParaRPr>
          </a:p>
        </p:txBody>
      </p:sp>
      <p:sp>
        <p:nvSpPr>
          <p:cNvPr id="4" name="Date Placeholder 3"/>
          <p:cNvSpPr>
            <a:spLocks noGrp="1"/>
          </p:cNvSpPr>
          <p:nvPr>
            <p:ph type="dt" sz="half" idx="10"/>
          </p:nvPr>
        </p:nvSpPr>
        <p:spPr/>
        <p:txBody>
          <a:bodyPr/>
          <a:lstStyle>
            <a:lvl1pPr>
              <a:defRPr/>
            </a:lvl1pPr>
          </a:lstStyle>
          <a:p>
            <a:pPr>
              <a:defRPr/>
            </a:pPr>
            <a:r>
              <a:rPr lang="en-US">
                <a:solidFill>
                  <a:srgbClr val="000000"/>
                </a:solidFill>
              </a:rPr>
              <a:t>zDatum</a:t>
            </a:r>
            <a:endParaRPr lang="sv-SE" dirty="0">
              <a:solidFill>
                <a:srgbClr val="000000"/>
              </a:solidFill>
            </a:endParaRPr>
          </a:p>
        </p:txBody>
      </p:sp>
      <p:sp>
        <p:nvSpPr>
          <p:cNvPr id="5" name="Footer Placeholder 4"/>
          <p:cNvSpPr>
            <a:spLocks noGrp="1"/>
          </p:cNvSpPr>
          <p:nvPr>
            <p:ph type="ftr" sz="quarter" idx="11"/>
          </p:nvPr>
        </p:nvSpPr>
        <p:spPr/>
        <p:txBody>
          <a:bodyPr/>
          <a:lstStyle>
            <a:lvl1pPr>
              <a:defRPr/>
            </a:lvl1pPr>
          </a:lstStyle>
          <a:p>
            <a:pPr>
              <a:defRPr/>
            </a:pPr>
            <a:r>
              <a:rPr lang="sv-SE">
                <a:solidFill>
                  <a:srgbClr val="000000"/>
                </a:solidFill>
              </a:rPr>
              <a:t>zcCompany</a:t>
            </a:r>
            <a:endParaRPr lang="sv-SE" dirty="0">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pPr>
              <a:defRPr/>
            </a:pPr>
            <a:fld id="{6F10D549-03C4-4A74-B682-D40A99E2A429}" type="slidenum">
              <a:rPr lang="sv-SE" smtClean="0">
                <a:solidFill>
                  <a:srgbClr val="000000"/>
                </a:solidFill>
              </a:rPr>
              <a:pPr>
                <a:defRPr/>
              </a:pPr>
              <a:t>‹#›</a:t>
            </a:fld>
            <a:endParaRPr lang="sv-SE" dirty="0">
              <a:solidFill>
                <a:srgbClr val="000000"/>
              </a:solidFill>
            </a:endParaRPr>
          </a:p>
        </p:txBody>
      </p:sp>
      <p:sp>
        <p:nvSpPr>
          <p:cNvPr id="8" name="TextBox 7"/>
          <p:cNvSpPr txBox="1"/>
          <p:nvPr userDrawn="1"/>
        </p:nvSpPr>
        <p:spPr>
          <a:xfrm>
            <a:off x="-2285999" y="74615"/>
            <a:ext cx="2245360" cy="461665"/>
          </a:xfrm>
          <a:prstGeom prst="rect">
            <a:avLst/>
          </a:prstGeom>
          <a:noFill/>
        </p:spPr>
        <p:txBody>
          <a:bodyPr wrap="square" rtlCol="0">
            <a:spAutoFit/>
          </a:bodyPr>
          <a:lstStyle/>
          <a:p>
            <a:pPr algn="r"/>
            <a:r>
              <a:rPr lang="sv-SE" sz="1200" dirty="0" err="1">
                <a:solidFill>
                  <a:srgbClr val="000000"/>
                </a:solidFill>
                <a:cs typeface="Arial" pitchFamily="34" charset="0"/>
              </a:rPr>
              <a:t>Title</a:t>
            </a:r>
            <a:r>
              <a:rPr lang="sv-SE" sz="1200" dirty="0">
                <a:solidFill>
                  <a:srgbClr val="000000"/>
                </a:solidFill>
                <a:cs typeface="Arial" pitchFamily="34" charset="0"/>
              </a:rPr>
              <a:t> and </a:t>
            </a:r>
            <a:r>
              <a:rPr lang="sv-SE" sz="1200" dirty="0" err="1">
                <a:solidFill>
                  <a:srgbClr val="000000"/>
                </a:solidFill>
                <a:cs typeface="Arial" pitchFamily="34" charset="0"/>
              </a:rPr>
              <a:t>content</a:t>
            </a:r>
            <a:br>
              <a:rPr lang="sv-SE" sz="1200" dirty="0">
                <a:solidFill>
                  <a:srgbClr val="000000"/>
                </a:solidFill>
                <a:cs typeface="Arial" pitchFamily="34" charset="0"/>
              </a:rPr>
            </a:br>
            <a:r>
              <a:rPr lang="sv-SE" sz="1200" dirty="0">
                <a:solidFill>
                  <a:srgbClr val="000000"/>
                </a:solidFill>
                <a:cs typeface="Arial" pitchFamily="34" charset="0"/>
              </a:rPr>
              <a:t>Pink </a:t>
            </a:r>
            <a:r>
              <a:rPr lang="sv-SE" sz="1200" dirty="0" err="1">
                <a:solidFill>
                  <a:srgbClr val="000000"/>
                </a:solidFill>
                <a:cs typeface="Arial" pitchFamily="34" charset="0"/>
              </a:rPr>
              <a:t>top</a:t>
            </a:r>
            <a:r>
              <a:rPr lang="sv-SE" sz="1200" dirty="0">
                <a:solidFill>
                  <a:srgbClr val="000000"/>
                </a:solidFill>
                <a:cs typeface="Arial" pitchFamily="34" charset="0"/>
              </a:rPr>
              <a:t> </a:t>
            </a:r>
          </a:p>
        </p:txBody>
      </p:sp>
      <p:sp>
        <p:nvSpPr>
          <p:cNvPr id="2" name="Title 1"/>
          <p:cNvSpPr>
            <a:spLocks noGrp="1"/>
          </p:cNvSpPr>
          <p:nvPr>
            <p:ph type="title"/>
          </p:nvPr>
        </p:nvSpPr>
        <p:spPr>
          <a:xfrm>
            <a:off x="385080" y="197634"/>
            <a:ext cx="11390313" cy="1097766"/>
          </a:xfrm>
        </p:spPr>
        <p:txBody>
          <a:bodyPr/>
          <a:lstStyle>
            <a:lvl1pPr>
              <a:defRPr>
                <a:solidFill>
                  <a:schemeClr val="bg1"/>
                </a:solidFill>
              </a:defRPr>
            </a:lvl1pPr>
          </a:lstStyle>
          <a:p>
            <a:r>
              <a:rPr lang="en-US"/>
              <a:t>Click to edit Master title style</a:t>
            </a:r>
            <a:endParaRPr lang="sv-SE"/>
          </a:p>
        </p:txBody>
      </p:sp>
      <p:sp>
        <p:nvSpPr>
          <p:cNvPr id="11" name="Content Placeholder 6"/>
          <p:cNvSpPr>
            <a:spLocks noGrp="1"/>
          </p:cNvSpPr>
          <p:nvPr>
            <p:ph sz="quarter" idx="14"/>
          </p:nvPr>
        </p:nvSpPr>
        <p:spPr>
          <a:xfrm>
            <a:off x="385080" y="1773237"/>
            <a:ext cx="10191600" cy="4176000"/>
          </a:xfrm>
        </p:spPr>
        <p:txBody>
          <a:bodyPr/>
          <a:lstStyle/>
          <a:p>
            <a:pPr lvl="0"/>
            <a:r>
              <a:rPr lang="en-US" dirty="0"/>
              <a:t>Edit Master text styles</a:t>
            </a:r>
          </a:p>
          <a:p>
            <a:pPr lvl="1"/>
            <a:r>
              <a:rPr lang="en-US" dirty="0"/>
              <a:t>Second level</a:t>
            </a:r>
          </a:p>
          <a:p>
            <a:pPr lvl="2"/>
            <a:r>
              <a:rPr lang="en-US" dirty="0"/>
              <a:t>Third level</a:t>
            </a:r>
          </a:p>
        </p:txBody>
      </p:sp>
    </p:spTree>
    <p:extLst>
      <p:ext uri="{BB962C8B-B14F-4D97-AF65-F5344CB8AC3E}">
        <p14:creationId xmlns:p14="http://schemas.microsoft.com/office/powerpoint/2010/main" val="26659069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mod="1">
    <p:ext uri="{DCECCB84-F9BA-43D5-87BE-67443E8EF086}">
      <p15:sldGuideLst xmlns:p15="http://schemas.microsoft.com/office/powerpoint/2012/main">
        <p15:guide id="1" orient="horz" pos="749">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le and Content Blue BG">
    <p:spTree>
      <p:nvGrpSpPr>
        <p:cNvPr id="1" name=""/>
        <p:cNvGrpSpPr/>
        <p:nvPr/>
      </p:nvGrpSpPr>
      <p:grpSpPr>
        <a:xfrm>
          <a:off x="0" y="0"/>
          <a:ext cx="0" cy="0"/>
          <a:chOff x="0" y="0"/>
          <a:chExt cx="0" cy="0"/>
        </a:xfrm>
      </p:grpSpPr>
      <p:sp>
        <p:nvSpPr>
          <p:cNvPr id="3" name="Rectangle 2"/>
          <p:cNvSpPr/>
          <p:nvPr userDrawn="1"/>
        </p:nvSpPr>
        <p:spPr>
          <a:xfrm>
            <a:off x="0" y="6076950"/>
            <a:ext cx="12192000" cy="1809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solidFill>
                <a:srgbClr val="FFFFFF"/>
              </a:solidFill>
              <a:cs typeface="Arial" pitchFamily="34" charset="0"/>
            </a:endParaRPr>
          </a:p>
        </p:txBody>
      </p:sp>
      <p:sp>
        <p:nvSpPr>
          <p:cNvPr id="10" name="Rectangle 9"/>
          <p:cNvSpPr/>
          <p:nvPr userDrawn="1"/>
        </p:nvSpPr>
        <p:spPr>
          <a:xfrm>
            <a:off x="0" y="-1"/>
            <a:ext cx="12192000" cy="616108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solidFill>
                <a:srgbClr val="FFFFFF"/>
              </a:solidFill>
              <a:cs typeface="Arial" pitchFamily="34" charset="0"/>
            </a:endParaRPr>
          </a:p>
        </p:txBody>
      </p:sp>
      <p:sp>
        <p:nvSpPr>
          <p:cNvPr id="4" name="Date Placeholder 3"/>
          <p:cNvSpPr>
            <a:spLocks noGrp="1"/>
          </p:cNvSpPr>
          <p:nvPr>
            <p:ph type="dt" sz="half" idx="10"/>
          </p:nvPr>
        </p:nvSpPr>
        <p:spPr/>
        <p:txBody>
          <a:bodyPr/>
          <a:lstStyle>
            <a:lvl1pPr>
              <a:defRPr/>
            </a:lvl1pPr>
          </a:lstStyle>
          <a:p>
            <a:pPr>
              <a:defRPr/>
            </a:pPr>
            <a:r>
              <a:rPr lang="en-US">
                <a:solidFill>
                  <a:srgbClr val="000000"/>
                </a:solidFill>
              </a:rPr>
              <a:t>zDatum</a:t>
            </a:r>
            <a:endParaRPr lang="sv-SE" dirty="0">
              <a:solidFill>
                <a:srgbClr val="000000"/>
              </a:solidFill>
            </a:endParaRPr>
          </a:p>
        </p:txBody>
      </p:sp>
      <p:sp>
        <p:nvSpPr>
          <p:cNvPr id="5" name="Footer Placeholder 4"/>
          <p:cNvSpPr>
            <a:spLocks noGrp="1"/>
          </p:cNvSpPr>
          <p:nvPr>
            <p:ph type="ftr" sz="quarter" idx="11"/>
          </p:nvPr>
        </p:nvSpPr>
        <p:spPr/>
        <p:txBody>
          <a:bodyPr/>
          <a:lstStyle>
            <a:lvl1pPr>
              <a:defRPr/>
            </a:lvl1pPr>
          </a:lstStyle>
          <a:p>
            <a:pPr>
              <a:defRPr/>
            </a:pPr>
            <a:r>
              <a:rPr lang="sv-SE">
                <a:solidFill>
                  <a:srgbClr val="000000"/>
                </a:solidFill>
              </a:rPr>
              <a:t>zcCompany</a:t>
            </a:r>
            <a:endParaRPr lang="sv-SE" dirty="0">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pPr>
              <a:defRPr/>
            </a:pPr>
            <a:fld id="{6F10D549-03C4-4A74-B682-D40A99E2A429}" type="slidenum">
              <a:rPr lang="sv-SE" smtClean="0">
                <a:solidFill>
                  <a:srgbClr val="000000"/>
                </a:solidFill>
              </a:rPr>
              <a:pPr>
                <a:defRPr/>
              </a:pPr>
              <a:t>‹#›</a:t>
            </a:fld>
            <a:endParaRPr lang="sv-SE" dirty="0">
              <a:solidFill>
                <a:srgbClr val="000000"/>
              </a:solidFill>
            </a:endParaRPr>
          </a:p>
        </p:txBody>
      </p:sp>
      <p:sp>
        <p:nvSpPr>
          <p:cNvPr id="8" name="TextBox 7"/>
          <p:cNvSpPr txBox="1"/>
          <p:nvPr userDrawn="1"/>
        </p:nvSpPr>
        <p:spPr>
          <a:xfrm>
            <a:off x="-2285999" y="74615"/>
            <a:ext cx="2245360" cy="461665"/>
          </a:xfrm>
          <a:prstGeom prst="rect">
            <a:avLst/>
          </a:prstGeom>
          <a:noFill/>
        </p:spPr>
        <p:txBody>
          <a:bodyPr wrap="square" rtlCol="0">
            <a:spAutoFit/>
          </a:bodyPr>
          <a:lstStyle/>
          <a:p>
            <a:pPr algn="r"/>
            <a:r>
              <a:rPr lang="sv-SE" sz="1200" dirty="0" err="1">
                <a:solidFill>
                  <a:srgbClr val="000000"/>
                </a:solidFill>
                <a:cs typeface="Arial" pitchFamily="34" charset="0"/>
              </a:rPr>
              <a:t>Title</a:t>
            </a:r>
            <a:r>
              <a:rPr lang="sv-SE" sz="1200" dirty="0">
                <a:solidFill>
                  <a:srgbClr val="000000"/>
                </a:solidFill>
                <a:cs typeface="Arial" pitchFamily="34" charset="0"/>
              </a:rPr>
              <a:t> and </a:t>
            </a:r>
            <a:r>
              <a:rPr lang="sv-SE" sz="1200" dirty="0" err="1">
                <a:solidFill>
                  <a:srgbClr val="000000"/>
                </a:solidFill>
                <a:cs typeface="Arial" pitchFamily="34" charset="0"/>
              </a:rPr>
              <a:t>content</a:t>
            </a:r>
            <a:br>
              <a:rPr lang="sv-SE" sz="1200" dirty="0">
                <a:solidFill>
                  <a:srgbClr val="000000"/>
                </a:solidFill>
                <a:cs typeface="Arial" pitchFamily="34" charset="0"/>
              </a:rPr>
            </a:br>
            <a:r>
              <a:rPr lang="sv-SE" sz="1200" dirty="0" err="1">
                <a:solidFill>
                  <a:srgbClr val="000000"/>
                </a:solidFill>
                <a:cs typeface="Arial" pitchFamily="34" charset="0"/>
              </a:rPr>
              <a:t>Blue</a:t>
            </a:r>
            <a:r>
              <a:rPr lang="sv-SE" sz="1200" dirty="0">
                <a:solidFill>
                  <a:srgbClr val="000000"/>
                </a:solidFill>
                <a:cs typeface="Arial" pitchFamily="34" charset="0"/>
              </a:rPr>
              <a:t> </a:t>
            </a:r>
            <a:r>
              <a:rPr lang="sv-SE" sz="1200" dirty="0" err="1">
                <a:solidFill>
                  <a:srgbClr val="000000"/>
                </a:solidFill>
                <a:cs typeface="Arial" pitchFamily="34" charset="0"/>
              </a:rPr>
              <a:t>background</a:t>
            </a:r>
            <a:r>
              <a:rPr lang="sv-SE" sz="1200" dirty="0">
                <a:solidFill>
                  <a:srgbClr val="000000"/>
                </a:solidFill>
                <a:cs typeface="Arial" pitchFamily="34" charset="0"/>
              </a:rPr>
              <a:t> </a:t>
            </a:r>
          </a:p>
        </p:txBody>
      </p:sp>
      <p:sp>
        <p:nvSpPr>
          <p:cNvPr id="2" name="Title 1"/>
          <p:cNvSpPr>
            <a:spLocks noGrp="1"/>
          </p:cNvSpPr>
          <p:nvPr>
            <p:ph type="title"/>
          </p:nvPr>
        </p:nvSpPr>
        <p:spPr>
          <a:xfrm>
            <a:off x="385080" y="197634"/>
            <a:ext cx="11390313" cy="1097766"/>
          </a:xfrm>
        </p:spPr>
        <p:txBody>
          <a:bodyPr/>
          <a:lstStyle>
            <a:lvl1pPr>
              <a:defRPr>
                <a:solidFill>
                  <a:schemeClr val="bg1"/>
                </a:solidFill>
              </a:defRPr>
            </a:lvl1pPr>
          </a:lstStyle>
          <a:p>
            <a:r>
              <a:rPr lang="en-US"/>
              <a:t>Click to edit Master title style</a:t>
            </a:r>
            <a:endParaRPr lang="sv-SE"/>
          </a:p>
        </p:txBody>
      </p:sp>
      <p:sp>
        <p:nvSpPr>
          <p:cNvPr id="11" name="Content Placeholder 6"/>
          <p:cNvSpPr>
            <a:spLocks noGrp="1"/>
          </p:cNvSpPr>
          <p:nvPr>
            <p:ph sz="quarter" idx="14"/>
          </p:nvPr>
        </p:nvSpPr>
        <p:spPr>
          <a:xfrm>
            <a:off x="385080" y="1773237"/>
            <a:ext cx="10191600" cy="4176000"/>
          </a:xfrm>
        </p:spPr>
        <p:txBody>
          <a:bodyPr/>
          <a:lstStyle>
            <a:lvl1pPr>
              <a:buClr>
                <a:schemeClr val="bg1"/>
              </a:buCl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stStyle>
          <a:p>
            <a:pPr lvl="0"/>
            <a:r>
              <a:rPr lang="en-US" dirty="0"/>
              <a:t>Edit Master text styles</a:t>
            </a:r>
          </a:p>
          <a:p>
            <a:pPr lvl="1"/>
            <a:r>
              <a:rPr lang="en-US" dirty="0"/>
              <a:t>Second level</a:t>
            </a:r>
          </a:p>
          <a:p>
            <a:pPr lvl="2"/>
            <a:r>
              <a:rPr lang="en-US" dirty="0"/>
              <a:t>Third level</a:t>
            </a:r>
          </a:p>
        </p:txBody>
      </p:sp>
    </p:spTree>
    <p:extLst>
      <p:ext uri="{BB962C8B-B14F-4D97-AF65-F5344CB8AC3E}">
        <p14:creationId xmlns:p14="http://schemas.microsoft.com/office/powerpoint/2010/main" val="24281465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mod="1">
    <p:ext uri="{DCECCB84-F9BA-43D5-87BE-67443E8EF086}">
      <p15:sldGuideLst xmlns:p15="http://schemas.microsoft.com/office/powerpoint/2012/main">
        <p15:guide id="1" orient="horz" pos="749">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le and Content Green BG">
    <p:spTree>
      <p:nvGrpSpPr>
        <p:cNvPr id="1" name=""/>
        <p:cNvGrpSpPr/>
        <p:nvPr/>
      </p:nvGrpSpPr>
      <p:grpSpPr>
        <a:xfrm>
          <a:off x="0" y="0"/>
          <a:ext cx="0" cy="0"/>
          <a:chOff x="0" y="0"/>
          <a:chExt cx="0" cy="0"/>
        </a:xfrm>
      </p:grpSpPr>
      <p:sp>
        <p:nvSpPr>
          <p:cNvPr id="3" name="Rectangle 2"/>
          <p:cNvSpPr/>
          <p:nvPr userDrawn="1"/>
        </p:nvSpPr>
        <p:spPr>
          <a:xfrm>
            <a:off x="0" y="6076950"/>
            <a:ext cx="12192000" cy="1809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solidFill>
                <a:srgbClr val="FFFFFF"/>
              </a:solidFill>
              <a:cs typeface="Arial" pitchFamily="34" charset="0"/>
            </a:endParaRPr>
          </a:p>
        </p:txBody>
      </p:sp>
      <p:sp>
        <p:nvSpPr>
          <p:cNvPr id="10" name="Rectangle 9"/>
          <p:cNvSpPr/>
          <p:nvPr userDrawn="1"/>
        </p:nvSpPr>
        <p:spPr>
          <a:xfrm>
            <a:off x="0" y="-1"/>
            <a:ext cx="12192000" cy="616108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solidFill>
                <a:srgbClr val="FFFFFF"/>
              </a:solidFill>
              <a:cs typeface="Arial" pitchFamily="34" charset="0"/>
            </a:endParaRPr>
          </a:p>
        </p:txBody>
      </p:sp>
      <p:sp>
        <p:nvSpPr>
          <p:cNvPr id="4" name="Date Placeholder 3"/>
          <p:cNvSpPr>
            <a:spLocks noGrp="1"/>
          </p:cNvSpPr>
          <p:nvPr>
            <p:ph type="dt" sz="half" idx="10"/>
          </p:nvPr>
        </p:nvSpPr>
        <p:spPr/>
        <p:txBody>
          <a:bodyPr/>
          <a:lstStyle>
            <a:lvl1pPr>
              <a:defRPr/>
            </a:lvl1pPr>
          </a:lstStyle>
          <a:p>
            <a:pPr>
              <a:defRPr/>
            </a:pPr>
            <a:r>
              <a:rPr lang="en-US">
                <a:solidFill>
                  <a:srgbClr val="000000"/>
                </a:solidFill>
              </a:rPr>
              <a:t>zDatum</a:t>
            </a:r>
            <a:endParaRPr lang="sv-SE" dirty="0">
              <a:solidFill>
                <a:srgbClr val="000000"/>
              </a:solidFill>
            </a:endParaRPr>
          </a:p>
        </p:txBody>
      </p:sp>
      <p:sp>
        <p:nvSpPr>
          <p:cNvPr id="5" name="Footer Placeholder 4"/>
          <p:cNvSpPr>
            <a:spLocks noGrp="1"/>
          </p:cNvSpPr>
          <p:nvPr>
            <p:ph type="ftr" sz="quarter" idx="11"/>
          </p:nvPr>
        </p:nvSpPr>
        <p:spPr/>
        <p:txBody>
          <a:bodyPr/>
          <a:lstStyle>
            <a:lvl1pPr>
              <a:defRPr/>
            </a:lvl1pPr>
          </a:lstStyle>
          <a:p>
            <a:pPr>
              <a:defRPr/>
            </a:pPr>
            <a:r>
              <a:rPr lang="sv-SE">
                <a:solidFill>
                  <a:srgbClr val="000000"/>
                </a:solidFill>
              </a:rPr>
              <a:t>zcCompany</a:t>
            </a:r>
            <a:endParaRPr lang="sv-SE" dirty="0">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pPr>
              <a:defRPr/>
            </a:pPr>
            <a:fld id="{6F10D549-03C4-4A74-B682-D40A99E2A429}" type="slidenum">
              <a:rPr lang="sv-SE" smtClean="0">
                <a:solidFill>
                  <a:srgbClr val="000000"/>
                </a:solidFill>
              </a:rPr>
              <a:pPr>
                <a:defRPr/>
              </a:pPr>
              <a:t>‹#›</a:t>
            </a:fld>
            <a:endParaRPr lang="sv-SE" dirty="0">
              <a:solidFill>
                <a:srgbClr val="000000"/>
              </a:solidFill>
            </a:endParaRPr>
          </a:p>
        </p:txBody>
      </p:sp>
      <p:sp>
        <p:nvSpPr>
          <p:cNvPr id="8" name="TextBox 7"/>
          <p:cNvSpPr txBox="1"/>
          <p:nvPr userDrawn="1"/>
        </p:nvSpPr>
        <p:spPr>
          <a:xfrm>
            <a:off x="-2285999" y="74615"/>
            <a:ext cx="2245360" cy="461665"/>
          </a:xfrm>
          <a:prstGeom prst="rect">
            <a:avLst/>
          </a:prstGeom>
          <a:noFill/>
        </p:spPr>
        <p:txBody>
          <a:bodyPr wrap="square" rtlCol="0">
            <a:spAutoFit/>
          </a:bodyPr>
          <a:lstStyle/>
          <a:p>
            <a:pPr algn="r"/>
            <a:r>
              <a:rPr lang="sv-SE" sz="1200" dirty="0" err="1">
                <a:solidFill>
                  <a:srgbClr val="000000"/>
                </a:solidFill>
                <a:cs typeface="Arial" pitchFamily="34" charset="0"/>
              </a:rPr>
              <a:t>Title</a:t>
            </a:r>
            <a:r>
              <a:rPr lang="sv-SE" sz="1200" dirty="0">
                <a:solidFill>
                  <a:srgbClr val="000000"/>
                </a:solidFill>
                <a:cs typeface="Arial" pitchFamily="34" charset="0"/>
              </a:rPr>
              <a:t> and </a:t>
            </a:r>
            <a:r>
              <a:rPr lang="sv-SE" sz="1200" dirty="0" err="1">
                <a:solidFill>
                  <a:srgbClr val="000000"/>
                </a:solidFill>
                <a:cs typeface="Arial" pitchFamily="34" charset="0"/>
              </a:rPr>
              <a:t>content</a:t>
            </a:r>
            <a:br>
              <a:rPr lang="sv-SE" sz="1200" dirty="0">
                <a:solidFill>
                  <a:srgbClr val="000000"/>
                </a:solidFill>
                <a:cs typeface="Arial" pitchFamily="34" charset="0"/>
              </a:rPr>
            </a:br>
            <a:r>
              <a:rPr lang="sv-SE" sz="1200" dirty="0">
                <a:solidFill>
                  <a:srgbClr val="000000"/>
                </a:solidFill>
                <a:cs typeface="Arial" pitchFamily="34" charset="0"/>
              </a:rPr>
              <a:t>Green </a:t>
            </a:r>
            <a:r>
              <a:rPr lang="sv-SE" sz="1200" dirty="0" err="1">
                <a:solidFill>
                  <a:srgbClr val="000000"/>
                </a:solidFill>
                <a:cs typeface="Arial" pitchFamily="34" charset="0"/>
              </a:rPr>
              <a:t>background</a:t>
            </a:r>
            <a:r>
              <a:rPr lang="sv-SE" sz="1200" dirty="0">
                <a:solidFill>
                  <a:srgbClr val="000000"/>
                </a:solidFill>
                <a:cs typeface="Arial" pitchFamily="34" charset="0"/>
              </a:rPr>
              <a:t> </a:t>
            </a:r>
          </a:p>
        </p:txBody>
      </p:sp>
      <p:sp>
        <p:nvSpPr>
          <p:cNvPr id="2" name="Title 1"/>
          <p:cNvSpPr>
            <a:spLocks noGrp="1"/>
          </p:cNvSpPr>
          <p:nvPr>
            <p:ph type="title"/>
          </p:nvPr>
        </p:nvSpPr>
        <p:spPr>
          <a:xfrm>
            <a:off x="385080" y="197634"/>
            <a:ext cx="11390313" cy="1097766"/>
          </a:xfrm>
        </p:spPr>
        <p:txBody>
          <a:bodyPr/>
          <a:lstStyle>
            <a:lvl1pPr>
              <a:defRPr>
                <a:solidFill>
                  <a:schemeClr val="bg1"/>
                </a:solidFill>
              </a:defRPr>
            </a:lvl1pPr>
          </a:lstStyle>
          <a:p>
            <a:r>
              <a:rPr lang="en-US" dirty="0"/>
              <a:t>Click to edit Master title style</a:t>
            </a:r>
            <a:endParaRPr lang="sv-SE" dirty="0"/>
          </a:p>
        </p:txBody>
      </p:sp>
      <p:sp>
        <p:nvSpPr>
          <p:cNvPr id="11" name="Content Placeholder 6"/>
          <p:cNvSpPr>
            <a:spLocks noGrp="1"/>
          </p:cNvSpPr>
          <p:nvPr>
            <p:ph sz="quarter" idx="14"/>
          </p:nvPr>
        </p:nvSpPr>
        <p:spPr>
          <a:xfrm>
            <a:off x="385080" y="1773237"/>
            <a:ext cx="10191600" cy="4176000"/>
          </a:xfrm>
        </p:spPr>
        <p:txBody>
          <a:bodyPr/>
          <a:lstStyle>
            <a:lvl1pPr>
              <a:buClr>
                <a:schemeClr val="bg1"/>
              </a:buCl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stStyle>
          <a:p>
            <a:pPr lvl="0"/>
            <a:r>
              <a:rPr lang="en-US" dirty="0"/>
              <a:t>Edit Master text styles</a:t>
            </a:r>
          </a:p>
          <a:p>
            <a:pPr lvl="1"/>
            <a:r>
              <a:rPr lang="en-US" dirty="0"/>
              <a:t>Second level</a:t>
            </a:r>
          </a:p>
          <a:p>
            <a:pPr lvl="2"/>
            <a:r>
              <a:rPr lang="en-US" dirty="0"/>
              <a:t>Third level</a:t>
            </a:r>
          </a:p>
        </p:txBody>
      </p:sp>
    </p:spTree>
    <p:extLst>
      <p:ext uri="{BB962C8B-B14F-4D97-AF65-F5344CB8AC3E}">
        <p14:creationId xmlns:p14="http://schemas.microsoft.com/office/powerpoint/2010/main" val="33892075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mod="1">
    <p:ext uri="{DCECCB84-F9BA-43D5-87BE-67443E8EF086}">
      <p15:sldGuideLst xmlns:p15="http://schemas.microsoft.com/office/powerpoint/2012/main">
        <p15:guide id="1" orient="horz" pos="749">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itle and Content Light Blue BG">
    <p:spTree>
      <p:nvGrpSpPr>
        <p:cNvPr id="1" name=""/>
        <p:cNvGrpSpPr/>
        <p:nvPr/>
      </p:nvGrpSpPr>
      <p:grpSpPr>
        <a:xfrm>
          <a:off x="0" y="0"/>
          <a:ext cx="0" cy="0"/>
          <a:chOff x="0" y="0"/>
          <a:chExt cx="0" cy="0"/>
        </a:xfrm>
      </p:grpSpPr>
      <p:sp>
        <p:nvSpPr>
          <p:cNvPr id="3" name="Rectangle 2"/>
          <p:cNvSpPr/>
          <p:nvPr userDrawn="1"/>
        </p:nvSpPr>
        <p:spPr>
          <a:xfrm>
            <a:off x="0" y="6076950"/>
            <a:ext cx="12192000" cy="1809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solidFill>
                <a:srgbClr val="FFFFFF"/>
              </a:solidFill>
              <a:cs typeface="Arial" pitchFamily="34" charset="0"/>
            </a:endParaRPr>
          </a:p>
        </p:txBody>
      </p:sp>
      <p:sp>
        <p:nvSpPr>
          <p:cNvPr id="10" name="Rectangle 9"/>
          <p:cNvSpPr/>
          <p:nvPr userDrawn="1"/>
        </p:nvSpPr>
        <p:spPr>
          <a:xfrm>
            <a:off x="0" y="-1"/>
            <a:ext cx="12192000" cy="616108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solidFill>
                <a:srgbClr val="FFFFFF"/>
              </a:solidFill>
              <a:cs typeface="Arial" pitchFamily="34" charset="0"/>
            </a:endParaRPr>
          </a:p>
        </p:txBody>
      </p:sp>
      <p:sp>
        <p:nvSpPr>
          <p:cNvPr id="4" name="Date Placeholder 3"/>
          <p:cNvSpPr>
            <a:spLocks noGrp="1"/>
          </p:cNvSpPr>
          <p:nvPr>
            <p:ph type="dt" sz="half" idx="10"/>
          </p:nvPr>
        </p:nvSpPr>
        <p:spPr/>
        <p:txBody>
          <a:bodyPr/>
          <a:lstStyle>
            <a:lvl1pPr>
              <a:defRPr/>
            </a:lvl1pPr>
          </a:lstStyle>
          <a:p>
            <a:pPr>
              <a:defRPr/>
            </a:pPr>
            <a:r>
              <a:rPr lang="en-US">
                <a:solidFill>
                  <a:srgbClr val="000000"/>
                </a:solidFill>
              </a:rPr>
              <a:t>zDatum</a:t>
            </a:r>
            <a:endParaRPr lang="sv-SE" dirty="0">
              <a:solidFill>
                <a:srgbClr val="000000"/>
              </a:solidFill>
            </a:endParaRPr>
          </a:p>
        </p:txBody>
      </p:sp>
      <p:sp>
        <p:nvSpPr>
          <p:cNvPr id="5" name="Footer Placeholder 4"/>
          <p:cNvSpPr>
            <a:spLocks noGrp="1"/>
          </p:cNvSpPr>
          <p:nvPr>
            <p:ph type="ftr" sz="quarter" idx="11"/>
          </p:nvPr>
        </p:nvSpPr>
        <p:spPr/>
        <p:txBody>
          <a:bodyPr/>
          <a:lstStyle>
            <a:lvl1pPr>
              <a:defRPr/>
            </a:lvl1pPr>
          </a:lstStyle>
          <a:p>
            <a:pPr>
              <a:defRPr/>
            </a:pPr>
            <a:r>
              <a:rPr lang="sv-SE">
                <a:solidFill>
                  <a:srgbClr val="000000"/>
                </a:solidFill>
              </a:rPr>
              <a:t>zcCompany</a:t>
            </a:r>
            <a:endParaRPr lang="sv-SE" dirty="0">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pPr>
              <a:defRPr/>
            </a:pPr>
            <a:fld id="{6F10D549-03C4-4A74-B682-D40A99E2A429}" type="slidenum">
              <a:rPr lang="sv-SE" smtClean="0">
                <a:solidFill>
                  <a:srgbClr val="000000"/>
                </a:solidFill>
              </a:rPr>
              <a:pPr>
                <a:defRPr/>
              </a:pPr>
              <a:t>‹#›</a:t>
            </a:fld>
            <a:endParaRPr lang="sv-SE" dirty="0">
              <a:solidFill>
                <a:srgbClr val="000000"/>
              </a:solidFill>
            </a:endParaRPr>
          </a:p>
        </p:txBody>
      </p:sp>
      <p:sp>
        <p:nvSpPr>
          <p:cNvPr id="8" name="TextBox 7"/>
          <p:cNvSpPr txBox="1"/>
          <p:nvPr userDrawn="1"/>
        </p:nvSpPr>
        <p:spPr>
          <a:xfrm>
            <a:off x="-2285999" y="74615"/>
            <a:ext cx="2245360" cy="461665"/>
          </a:xfrm>
          <a:prstGeom prst="rect">
            <a:avLst/>
          </a:prstGeom>
          <a:noFill/>
        </p:spPr>
        <p:txBody>
          <a:bodyPr wrap="square" rtlCol="0">
            <a:spAutoFit/>
          </a:bodyPr>
          <a:lstStyle/>
          <a:p>
            <a:pPr algn="r"/>
            <a:r>
              <a:rPr lang="sv-SE" sz="1200" dirty="0" err="1">
                <a:solidFill>
                  <a:srgbClr val="000000"/>
                </a:solidFill>
                <a:cs typeface="Arial" pitchFamily="34" charset="0"/>
              </a:rPr>
              <a:t>Title</a:t>
            </a:r>
            <a:r>
              <a:rPr lang="sv-SE" sz="1200" dirty="0">
                <a:solidFill>
                  <a:srgbClr val="000000"/>
                </a:solidFill>
                <a:cs typeface="Arial" pitchFamily="34" charset="0"/>
              </a:rPr>
              <a:t> and </a:t>
            </a:r>
            <a:r>
              <a:rPr lang="sv-SE" sz="1200" dirty="0" err="1">
                <a:solidFill>
                  <a:srgbClr val="000000"/>
                </a:solidFill>
                <a:cs typeface="Arial" pitchFamily="34" charset="0"/>
              </a:rPr>
              <a:t>content</a:t>
            </a:r>
            <a:br>
              <a:rPr lang="sv-SE" sz="1200" dirty="0">
                <a:solidFill>
                  <a:srgbClr val="000000"/>
                </a:solidFill>
                <a:cs typeface="Arial" pitchFamily="34" charset="0"/>
              </a:rPr>
            </a:br>
            <a:r>
              <a:rPr lang="sv-SE" sz="1200" dirty="0" err="1">
                <a:solidFill>
                  <a:srgbClr val="000000"/>
                </a:solidFill>
                <a:cs typeface="Arial" pitchFamily="34" charset="0"/>
              </a:rPr>
              <a:t>Light</a:t>
            </a:r>
            <a:r>
              <a:rPr lang="sv-SE" sz="1200" dirty="0">
                <a:solidFill>
                  <a:srgbClr val="000000"/>
                </a:solidFill>
                <a:cs typeface="Arial" pitchFamily="34" charset="0"/>
              </a:rPr>
              <a:t> </a:t>
            </a:r>
            <a:r>
              <a:rPr lang="sv-SE" sz="1200" dirty="0" err="1">
                <a:solidFill>
                  <a:srgbClr val="000000"/>
                </a:solidFill>
                <a:cs typeface="Arial" pitchFamily="34" charset="0"/>
              </a:rPr>
              <a:t>Blue</a:t>
            </a:r>
            <a:r>
              <a:rPr lang="sv-SE" sz="1200" dirty="0">
                <a:solidFill>
                  <a:srgbClr val="000000"/>
                </a:solidFill>
                <a:cs typeface="Arial" pitchFamily="34" charset="0"/>
              </a:rPr>
              <a:t> </a:t>
            </a:r>
            <a:r>
              <a:rPr lang="sv-SE" sz="1200" dirty="0" err="1">
                <a:solidFill>
                  <a:srgbClr val="000000"/>
                </a:solidFill>
                <a:cs typeface="Arial" pitchFamily="34" charset="0"/>
              </a:rPr>
              <a:t>background</a:t>
            </a:r>
            <a:r>
              <a:rPr lang="sv-SE" sz="1200" dirty="0">
                <a:solidFill>
                  <a:srgbClr val="000000"/>
                </a:solidFill>
                <a:cs typeface="Arial" pitchFamily="34" charset="0"/>
              </a:rPr>
              <a:t> </a:t>
            </a:r>
          </a:p>
        </p:txBody>
      </p:sp>
      <p:sp>
        <p:nvSpPr>
          <p:cNvPr id="2" name="Title 1"/>
          <p:cNvSpPr>
            <a:spLocks noGrp="1"/>
          </p:cNvSpPr>
          <p:nvPr>
            <p:ph type="title"/>
          </p:nvPr>
        </p:nvSpPr>
        <p:spPr>
          <a:xfrm>
            <a:off x="385080" y="197634"/>
            <a:ext cx="11390313" cy="1097766"/>
          </a:xfrm>
        </p:spPr>
        <p:txBody>
          <a:bodyPr/>
          <a:lstStyle>
            <a:lvl1pPr>
              <a:defRPr>
                <a:solidFill>
                  <a:schemeClr val="bg1"/>
                </a:solidFill>
              </a:defRPr>
            </a:lvl1pPr>
          </a:lstStyle>
          <a:p>
            <a:r>
              <a:rPr lang="en-US"/>
              <a:t>Click to edit Master title style</a:t>
            </a:r>
            <a:endParaRPr lang="sv-SE"/>
          </a:p>
        </p:txBody>
      </p:sp>
      <p:sp>
        <p:nvSpPr>
          <p:cNvPr id="11" name="Content Placeholder 6"/>
          <p:cNvSpPr>
            <a:spLocks noGrp="1"/>
          </p:cNvSpPr>
          <p:nvPr>
            <p:ph sz="quarter" idx="14"/>
          </p:nvPr>
        </p:nvSpPr>
        <p:spPr>
          <a:xfrm>
            <a:off x="385080" y="1773237"/>
            <a:ext cx="10191600" cy="4176000"/>
          </a:xfrm>
        </p:spPr>
        <p:txBody>
          <a:bodyPr/>
          <a:lstStyle>
            <a:lvl1pPr>
              <a:buClr>
                <a:schemeClr val="bg1"/>
              </a:buCl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stStyle>
          <a:p>
            <a:pPr lvl="0"/>
            <a:r>
              <a:rPr lang="en-US" dirty="0"/>
              <a:t>Edit Master text styles</a:t>
            </a:r>
          </a:p>
          <a:p>
            <a:pPr lvl="1"/>
            <a:r>
              <a:rPr lang="en-US" dirty="0"/>
              <a:t>Second level</a:t>
            </a:r>
          </a:p>
          <a:p>
            <a:pPr lvl="2"/>
            <a:r>
              <a:rPr lang="en-US" dirty="0"/>
              <a:t>Third level</a:t>
            </a:r>
          </a:p>
        </p:txBody>
      </p:sp>
    </p:spTree>
    <p:extLst>
      <p:ext uri="{BB962C8B-B14F-4D97-AF65-F5344CB8AC3E}">
        <p14:creationId xmlns:p14="http://schemas.microsoft.com/office/powerpoint/2010/main" val="29458783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mod="1">
    <p:ext uri="{DCECCB84-F9BA-43D5-87BE-67443E8EF086}">
      <p15:sldGuideLst xmlns:p15="http://schemas.microsoft.com/office/powerpoint/2012/main">
        <p15:guide id="1" orient="horz" pos="749">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itle and Content Pink BG">
    <p:spTree>
      <p:nvGrpSpPr>
        <p:cNvPr id="1" name=""/>
        <p:cNvGrpSpPr/>
        <p:nvPr/>
      </p:nvGrpSpPr>
      <p:grpSpPr>
        <a:xfrm>
          <a:off x="0" y="0"/>
          <a:ext cx="0" cy="0"/>
          <a:chOff x="0" y="0"/>
          <a:chExt cx="0" cy="0"/>
        </a:xfrm>
      </p:grpSpPr>
      <p:sp>
        <p:nvSpPr>
          <p:cNvPr id="3" name="Rectangle 2"/>
          <p:cNvSpPr/>
          <p:nvPr userDrawn="1"/>
        </p:nvSpPr>
        <p:spPr>
          <a:xfrm>
            <a:off x="0" y="6076950"/>
            <a:ext cx="12192000" cy="1809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solidFill>
                <a:srgbClr val="FFFFFF"/>
              </a:solidFill>
              <a:cs typeface="Arial" pitchFamily="34" charset="0"/>
            </a:endParaRPr>
          </a:p>
        </p:txBody>
      </p:sp>
      <p:sp>
        <p:nvSpPr>
          <p:cNvPr id="10" name="Rectangle 9"/>
          <p:cNvSpPr/>
          <p:nvPr userDrawn="1"/>
        </p:nvSpPr>
        <p:spPr>
          <a:xfrm>
            <a:off x="0" y="-1"/>
            <a:ext cx="12192000" cy="6161089"/>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solidFill>
                <a:srgbClr val="FFFFFF"/>
              </a:solidFill>
              <a:cs typeface="Arial" pitchFamily="34" charset="0"/>
            </a:endParaRPr>
          </a:p>
        </p:txBody>
      </p:sp>
      <p:sp>
        <p:nvSpPr>
          <p:cNvPr id="4" name="Date Placeholder 3"/>
          <p:cNvSpPr>
            <a:spLocks noGrp="1"/>
          </p:cNvSpPr>
          <p:nvPr>
            <p:ph type="dt" sz="half" idx="10"/>
          </p:nvPr>
        </p:nvSpPr>
        <p:spPr/>
        <p:txBody>
          <a:bodyPr/>
          <a:lstStyle>
            <a:lvl1pPr>
              <a:defRPr/>
            </a:lvl1pPr>
          </a:lstStyle>
          <a:p>
            <a:pPr>
              <a:defRPr/>
            </a:pPr>
            <a:r>
              <a:rPr lang="en-US">
                <a:solidFill>
                  <a:srgbClr val="000000"/>
                </a:solidFill>
              </a:rPr>
              <a:t>zDatum</a:t>
            </a:r>
            <a:endParaRPr lang="sv-SE" dirty="0">
              <a:solidFill>
                <a:srgbClr val="000000"/>
              </a:solidFill>
            </a:endParaRPr>
          </a:p>
        </p:txBody>
      </p:sp>
      <p:sp>
        <p:nvSpPr>
          <p:cNvPr id="5" name="Footer Placeholder 4"/>
          <p:cNvSpPr>
            <a:spLocks noGrp="1"/>
          </p:cNvSpPr>
          <p:nvPr>
            <p:ph type="ftr" sz="quarter" idx="11"/>
          </p:nvPr>
        </p:nvSpPr>
        <p:spPr/>
        <p:txBody>
          <a:bodyPr/>
          <a:lstStyle>
            <a:lvl1pPr>
              <a:defRPr/>
            </a:lvl1pPr>
          </a:lstStyle>
          <a:p>
            <a:pPr>
              <a:defRPr/>
            </a:pPr>
            <a:r>
              <a:rPr lang="sv-SE">
                <a:solidFill>
                  <a:srgbClr val="000000"/>
                </a:solidFill>
              </a:rPr>
              <a:t>zcCompany</a:t>
            </a:r>
            <a:endParaRPr lang="sv-SE" dirty="0">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pPr>
              <a:defRPr/>
            </a:pPr>
            <a:fld id="{6F10D549-03C4-4A74-B682-D40A99E2A429}" type="slidenum">
              <a:rPr lang="sv-SE" smtClean="0">
                <a:solidFill>
                  <a:srgbClr val="000000"/>
                </a:solidFill>
              </a:rPr>
              <a:pPr>
                <a:defRPr/>
              </a:pPr>
              <a:t>‹#›</a:t>
            </a:fld>
            <a:endParaRPr lang="sv-SE" dirty="0">
              <a:solidFill>
                <a:srgbClr val="000000"/>
              </a:solidFill>
            </a:endParaRPr>
          </a:p>
        </p:txBody>
      </p:sp>
      <p:sp>
        <p:nvSpPr>
          <p:cNvPr id="8" name="TextBox 7"/>
          <p:cNvSpPr txBox="1"/>
          <p:nvPr userDrawn="1"/>
        </p:nvSpPr>
        <p:spPr>
          <a:xfrm>
            <a:off x="-2285999" y="74615"/>
            <a:ext cx="2245360" cy="461665"/>
          </a:xfrm>
          <a:prstGeom prst="rect">
            <a:avLst/>
          </a:prstGeom>
          <a:noFill/>
        </p:spPr>
        <p:txBody>
          <a:bodyPr wrap="square" rtlCol="0">
            <a:spAutoFit/>
          </a:bodyPr>
          <a:lstStyle/>
          <a:p>
            <a:pPr algn="r"/>
            <a:r>
              <a:rPr lang="sv-SE" sz="1200" dirty="0" err="1">
                <a:solidFill>
                  <a:srgbClr val="000000"/>
                </a:solidFill>
                <a:cs typeface="Arial" pitchFamily="34" charset="0"/>
              </a:rPr>
              <a:t>Title</a:t>
            </a:r>
            <a:r>
              <a:rPr lang="sv-SE" sz="1200" dirty="0">
                <a:solidFill>
                  <a:srgbClr val="000000"/>
                </a:solidFill>
                <a:cs typeface="Arial" pitchFamily="34" charset="0"/>
              </a:rPr>
              <a:t> and </a:t>
            </a:r>
            <a:r>
              <a:rPr lang="sv-SE" sz="1200" dirty="0" err="1">
                <a:solidFill>
                  <a:srgbClr val="000000"/>
                </a:solidFill>
                <a:cs typeface="Arial" pitchFamily="34" charset="0"/>
              </a:rPr>
              <a:t>content</a:t>
            </a:r>
            <a:endParaRPr lang="sv-SE" sz="1200" dirty="0">
              <a:solidFill>
                <a:srgbClr val="000000"/>
              </a:solidFill>
              <a:cs typeface="Arial" pitchFamily="34" charset="0"/>
            </a:endParaRPr>
          </a:p>
          <a:p>
            <a:pPr algn="r"/>
            <a:r>
              <a:rPr lang="sv-SE" sz="1200" dirty="0">
                <a:solidFill>
                  <a:srgbClr val="000000"/>
                </a:solidFill>
                <a:cs typeface="Arial" pitchFamily="34" charset="0"/>
              </a:rPr>
              <a:t>Pink </a:t>
            </a:r>
            <a:r>
              <a:rPr lang="sv-SE" sz="1200" dirty="0" err="1">
                <a:solidFill>
                  <a:srgbClr val="000000"/>
                </a:solidFill>
                <a:cs typeface="Arial" pitchFamily="34" charset="0"/>
              </a:rPr>
              <a:t>background</a:t>
            </a:r>
            <a:r>
              <a:rPr lang="sv-SE" sz="1200" dirty="0">
                <a:solidFill>
                  <a:srgbClr val="000000"/>
                </a:solidFill>
                <a:cs typeface="Arial" pitchFamily="34" charset="0"/>
              </a:rPr>
              <a:t> </a:t>
            </a:r>
          </a:p>
        </p:txBody>
      </p:sp>
      <p:sp>
        <p:nvSpPr>
          <p:cNvPr id="2" name="Title 1"/>
          <p:cNvSpPr>
            <a:spLocks noGrp="1"/>
          </p:cNvSpPr>
          <p:nvPr>
            <p:ph type="title"/>
          </p:nvPr>
        </p:nvSpPr>
        <p:spPr>
          <a:xfrm>
            <a:off x="385080" y="197634"/>
            <a:ext cx="11390313" cy="1097766"/>
          </a:xfrm>
        </p:spPr>
        <p:txBody>
          <a:bodyPr/>
          <a:lstStyle>
            <a:lvl1pPr>
              <a:defRPr>
                <a:solidFill>
                  <a:schemeClr val="bg1"/>
                </a:solidFill>
              </a:defRPr>
            </a:lvl1pPr>
          </a:lstStyle>
          <a:p>
            <a:r>
              <a:rPr lang="en-US"/>
              <a:t>Click to edit Master title style</a:t>
            </a:r>
            <a:endParaRPr lang="sv-SE"/>
          </a:p>
        </p:txBody>
      </p:sp>
      <p:sp>
        <p:nvSpPr>
          <p:cNvPr id="11" name="Content Placeholder 6"/>
          <p:cNvSpPr>
            <a:spLocks noGrp="1"/>
          </p:cNvSpPr>
          <p:nvPr>
            <p:ph sz="quarter" idx="14"/>
          </p:nvPr>
        </p:nvSpPr>
        <p:spPr>
          <a:xfrm>
            <a:off x="385080" y="1773237"/>
            <a:ext cx="10191600" cy="4176000"/>
          </a:xfrm>
        </p:spPr>
        <p:txBody>
          <a:bodyPr/>
          <a:lstStyle>
            <a:lvl1pPr>
              <a:buClr>
                <a:schemeClr val="bg1"/>
              </a:buCl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stStyle>
          <a:p>
            <a:pPr lvl="0"/>
            <a:r>
              <a:rPr lang="en-US" dirty="0"/>
              <a:t>Edit Master text styles</a:t>
            </a:r>
          </a:p>
          <a:p>
            <a:pPr lvl="1"/>
            <a:r>
              <a:rPr lang="en-US" dirty="0"/>
              <a:t>Second level</a:t>
            </a:r>
          </a:p>
          <a:p>
            <a:pPr lvl="2"/>
            <a:r>
              <a:rPr lang="en-US" dirty="0"/>
              <a:t>Third level</a:t>
            </a:r>
          </a:p>
        </p:txBody>
      </p:sp>
    </p:spTree>
    <p:extLst>
      <p:ext uri="{BB962C8B-B14F-4D97-AF65-F5344CB8AC3E}">
        <p14:creationId xmlns:p14="http://schemas.microsoft.com/office/powerpoint/2010/main" val="5627722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mod="1">
    <p:ext uri="{DCECCB84-F9BA-43D5-87BE-67443E8EF086}">
      <p15:sldGuideLst xmlns:p15="http://schemas.microsoft.com/office/powerpoint/2012/main">
        <p15:guide id="1" orient="horz" pos="749">
          <p15:clr>
            <a:srgbClr val="FBAE4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Small right picture">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pPr>
              <a:defRPr/>
            </a:pPr>
            <a:r>
              <a:rPr lang="en-US">
                <a:solidFill>
                  <a:srgbClr val="000000"/>
                </a:solidFill>
              </a:rPr>
              <a:t>zDatum</a:t>
            </a:r>
            <a:endParaRPr lang="sv-SE" dirty="0">
              <a:solidFill>
                <a:srgbClr val="000000"/>
              </a:solidFill>
            </a:endParaRPr>
          </a:p>
        </p:txBody>
      </p:sp>
      <p:sp>
        <p:nvSpPr>
          <p:cNvPr id="4" name="Footer Placeholder 3"/>
          <p:cNvSpPr>
            <a:spLocks noGrp="1"/>
          </p:cNvSpPr>
          <p:nvPr>
            <p:ph type="ftr" sz="quarter" idx="11"/>
          </p:nvPr>
        </p:nvSpPr>
        <p:spPr/>
        <p:txBody>
          <a:bodyPr/>
          <a:lstStyle/>
          <a:p>
            <a:pPr>
              <a:defRPr/>
            </a:pPr>
            <a:r>
              <a:rPr lang="sv-SE">
                <a:solidFill>
                  <a:srgbClr val="000000"/>
                </a:solidFill>
              </a:rPr>
              <a:t>zcCompany</a:t>
            </a:r>
          </a:p>
        </p:txBody>
      </p:sp>
      <p:sp>
        <p:nvSpPr>
          <p:cNvPr id="5" name="Slide Number Placeholder 4"/>
          <p:cNvSpPr>
            <a:spLocks noGrp="1"/>
          </p:cNvSpPr>
          <p:nvPr>
            <p:ph type="sldNum" sz="quarter" idx="12"/>
          </p:nvPr>
        </p:nvSpPr>
        <p:spPr/>
        <p:txBody>
          <a:bodyPr/>
          <a:lstStyle/>
          <a:p>
            <a:pPr>
              <a:defRPr/>
            </a:pPr>
            <a:fld id="{ACBE7240-11B6-4A7D-A438-C0A3DD527519}" type="slidenum">
              <a:rPr lang="sv-SE">
                <a:solidFill>
                  <a:srgbClr val="000000"/>
                </a:solidFill>
              </a:rPr>
              <a:pPr>
                <a:defRPr/>
              </a:pPr>
              <a:t>‹#›</a:t>
            </a:fld>
            <a:endParaRPr lang="sv-SE" dirty="0">
              <a:solidFill>
                <a:srgbClr val="000000"/>
              </a:solidFill>
            </a:endParaRPr>
          </a:p>
        </p:txBody>
      </p:sp>
      <p:sp>
        <p:nvSpPr>
          <p:cNvPr id="8" name="Picture Placeholder 7"/>
          <p:cNvSpPr>
            <a:spLocks noGrp="1" noChangeAspect="1"/>
          </p:cNvSpPr>
          <p:nvPr>
            <p:ph type="pic" sz="quarter" idx="14"/>
          </p:nvPr>
        </p:nvSpPr>
        <p:spPr>
          <a:xfrm>
            <a:off x="9002185" y="0"/>
            <a:ext cx="3189815" cy="6161088"/>
          </a:xfrm>
        </p:spPr>
        <p:txBody>
          <a:bodyPr tIns="1044000" anchor="ctr" anchorCtr="0"/>
          <a:lstStyle>
            <a:lvl1pPr marL="0" indent="0" algn="ctr">
              <a:buNone/>
              <a:defRPr sz="1600"/>
            </a:lvl1pPr>
          </a:lstStyle>
          <a:p>
            <a:r>
              <a:rPr lang="en-US" dirty="0"/>
              <a:t>Click icon to add picture</a:t>
            </a:r>
            <a:endParaRPr lang="sv-SE" dirty="0"/>
          </a:p>
        </p:txBody>
      </p:sp>
      <p:cxnSp>
        <p:nvCxnSpPr>
          <p:cNvPr id="35" name="Rak 10"/>
          <p:cNvCxnSpPr/>
          <p:nvPr userDrawn="1"/>
        </p:nvCxnSpPr>
        <p:spPr>
          <a:xfrm>
            <a:off x="819925" y="-302302"/>
            <a:ext cx="0" cy="149903"/>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38" name="Rak 10"/>
          <p:cNvCxnSpPr/>
          <p:nvPr userDrawn="1"/>
        </p:nvCxnSpPr>
        <p:spPr>
          <a:xfrm>
            <a:off x="7511687" y="-302302"/>
            <a:ext cx="0" cy="149903"/>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39" name="Rak 10"/>
          <p:cNvCxnSpPr/>
          <p:nvPr userDrawn="1"/>
        </p:nvCxnSpPr>
        <p:spPr>
          <a:xfrm>
            <a:off x="7573596" y="-302302"/>
            <a:ext cx="0" cy="149903"/>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40" name="Rak 10"/>
          <p:cNvCxnSpPr/>
          <p:nvPr userDrawn="1"/>
        </p:nvCxnSpPr>
        <p:spPr>
          <a:xfrm>
            <a:off x="8927199" y="-302302"/>
            <a:ext cx="0" cy="149903"/>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41" name="Rak 10"/>
          <p:cNvCxnSpPr/>
          <p:nvPr userDrawn="1"/>
        </p:nvCxnSpPr>
        <p:spPr>
          <a:xfrm>
            <a:off x="8989108" y="-302302"/>
            <a:ext cx="0" cy="149903"/>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42" name="Rak 10"/>
          <p:cNvCxnSpPr/>
          <p:nvPr userDrawn="1"/>
        </p:nvCxnSpPr>
        <p:spPr>
          <a:xfrm>
            <a:off x="6093404" y="-302302"/>
            <a:ext cx="0" cy="149903"/>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43" name="Rak 10"/>
          <p:cNvCxnSpPr/>
          <p:nvPr userDrawn="1"/>
        </p:nvCxnSpPr>
        <p:spPr>
          <a:xfrm>
            <a:off x="6155313" y="-302302"/>
            <a:ext cx="0" cy="149903"/>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44" name="Rak 10"/>
          <p:cNvCxnSpPr/>
          <p:nvPr userDrawn="1"/>
        </p:nvCxnSpPr>
        <p:spPr>
          <a:xfrm>
            <a:off x="4665748" y="-302302"/>
            <a:ext cx="0" cy="149903"/>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45" name="Rak 10"/>
          <p:cNvCxnSpPr/>
          <p:nvPr userDrawn="1"/>
        </p:nvCxnSpPr>
        <p:spPr>
          <a:xfrm>
            <a:off x="4727657" y="-302302"/>
            <a:ext cx="0" cy="149903"/>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sp>
        <p:nvSpPr>
          <p:cNvPr id="46" name="TextBox 45"/>
          <p:cNvSpPr txBox="1"/>
          <p:nvPr userDrawn="1"/>
        </p:nvSpPr>
        <p:spPr>
          <a:xfrm>
            <a:off x="-2285999" y="74615"/>
            <a:ext cx="2245360" cy="784830"/>
          </a:xfrm>
          <a:prstGeom prst="rect">
            <a:avLst/>
          </a:prstGeom>
          <a:noFill/>
        </p:spPr>
        <p:txBody>
          <a:bodyPr wrap="square" rtlCol="0">
            <a:spAutoFit/>
          </a:bodyPr>
          <a:lstStyle/>
          <a:p>
            <a:pPr algn="r"/>
            <a:r>
              <a:rPr lang="sv-SE" sz="1200" dirty="0">
                <a:solidFill>
                  <a:srgbClr val="000000"/>
                </a:solidFill>
                <a:cs typeface="Arial" pitchFamily="34" charset="0"/>
              </a:rPr>
              <a:t>Small right </a:t>
            </a:r>
            <a:r>
              <a:rPr lang="sv-SE" sz="1200" dirty="0" err="1">
                <a:solidFill>
                  <a:srgbClr val="000000"/>
                </a:solidFill>
                <a:cs typeface="Arial" pitchFamily="34" charset="0"/>
              </a:rPr>
              <a:t>picture</a:t>
            </a:r>
            <a:br>
              <a:rPr lang="sv-SE" sz="1200" dirty="0">
                <a:solidFill>
                  <a:srgbClr val="000000"/>
                </a:solidFill>
                <a:cs typeface="Arial" pitchFamily="34" charset="0"/>
              </a:rPr>
            </a:br>
            <a:r>
              <a:rPr lang="sv-SE" sz="1100" dirty="0" err="1">
                <a:solidFill>
                  <a:srgbClr val="000000"/>
                </a:solidFill>
                <a:cs typeface="Arial" pitchFamily="34" charset="0"/>
              </a:rPr>
              <a:t>Click</a:t>
            </a:r>
            <a:r>
              <a:rPr lang="sv-SE" sz="1100" dirty="0">
                <a:solidFill>
                  <a:srgbClr val="000000"/>
                </a:solidFill>
                <a:cs typeface="Arial" pitchFamily="34" charset="0"/>
              </a:rPr>
              <a:t> on the </a:t>
            </a:r>
            <a:r>
              <a:rPr lang="sv-SE" sz="1100" dirty="0" err="1">
                <a:solidFill>
                  <a:srgbClr val="000000"/>
                </a:solidFill>
                <a:cs typeface="Arial" pitchFamily="34" charset="0"/>
              </a:rPr>
              <a:t>picture</a:t>
            </a:r>
            <a:r>
              <a:rPr lang="sv-SE" sz="1100" dirty="0">
                <a:solidFill>
                  <a:srgbClr val="000000"/>
                </a:solidFill>
                <a:cs typeface="Arial" pitchFamily="34" charset="0"/>
              </a:rPr>
              <a:t> </a:t>
            </a:r>
            <a:br>
              <a:rPr lang="sv-SE" sz="1100" dirty="0">
                <a:solidFill>
                  <a:srgbClr val="000000"/>
                </a:solidFill>
                <a:cs typeface="Arial" pitchFamily="34" charset="0"/>
              </a:rPr>
            </a:br>
            <a:r>
              <a:rPr lang="sv-SE" sz="1100" dirty="0" err="1">
                <a:solidFill>
                  <a:srgbClr val="000000"/>
                </a:solidFill>
                <a:cs typeface="Arial" pitchFamily="34" charset="0"/>
              </a:rPr>
              <a:t>icon</a:t>
            </a:r>
            <a:r>
              <a:rPr lang="sv-SE" sz="1100" dirty="0">
                <a:solidFill>
                  <a:srgbClr val="000000"/>
                </a:solidFill>
                <a:cs typeface="Arial" pitchFamily="34" charset="0"/>
              </a:rPr>
              <a:t> to </a:t>
            </a:r>
            <a:r>
              <a:rPr lang="sv-SE" sz="1100" dirty="0" err="1">
                <a:solidFill>
                  <a:srgbClr val="000000"/>
                </a:solidFill>
                <a:cs typeface="Arial" pitchFamily="34" charset="0"/>
              </a:rPr>
              <a:t>change</a:t>
            </a:r>
            <a:r>
              <a:rPr lang="sv-SE" sz="1100" dirty="0">
                <a:solidFill>
                  <a:srgbClr val="000000"/>
                </a:solidFill>
                <a:cs typeface="Arial" pitchFamily="34" charset="0"/>
              </a:rPr>
              <a:t> </a:t>
            </a:r>
            <a:r>
              <a:rPr lang="sv-SE" sz="1100" dirty="0" err="1">
                <a:solidFill>
                  <a:srgbClr val="000000"/>
                </a:solidFill>
                <a:cs typeface="Arial" pitchFamily="34" charset="0"/>
              </a:rPr>
              <a:t>photo</a:t>
            </a:r>
            <a:endParaRPr lang="sv-SE" sz="1100" dirty="0">
              <a:solidFill>
                <a:srgbClr val="000000"/>
              </a:solidFill>
              <a:cs typeface="Arial" pitchFamily="34" charset="0"/>
            </a:endParaRPr>
          </a:p>
          <a:p>
            <a:pPr algn="r"/>
            <a:r>
              <a:rPr lang="sv-SE" sz="1100" dirty="0">
                <a:solidFill>
                  <a:srgbClr val="000000"/>
                </a:solidFill>
                <a:cs typeface="Arial" pitchFamily="34" charset="0"/>
              </a:rPr>
              <a:t> </a:t>
            </a:r>
          </a:p>
        </p:txBody>
      </p:sp>
      <p:sp>
        <p:nvSpPr>
          <p:cNvPr id="10" name="Text Placeholder 9"/>
          <p:cNvSpPr>
            <a:spLocks noGrp="1"/>
          </p:cNvSpPr>
          <p:nvPr>
            <p:ph type="body" sz="quarter" idx="15"/>
          </p:nvPr>
        </p:nvSpPr>
        <p:spPr>
          <a:xfrm>
            <a:off x="385200" y="1773238"/>
            <a:ext cx="8152855" cy="4176712"/>
          </a:xfrm>
        </p:spPr>
        <p:txBody>
          <a:bodyPr/>
          <a:lstStyle/>
          <a:p>
            <a:pPr lvl="0"/>
            <a:r>
              <a:rPr lang="en-US" dirty="0"/>
              <a:t>Click to edit Master text styles</a:t>
            </a:r>
          </a:p>
          <a:p>
            <a:pPr lvl="1"/>
            <a:r>
              <a:rPr lang="en-US" dirty="0"/>
              <a:t>Second level</a:t>
            </a:r>
          </a:p>
          <a:p>
            <a:pPr lvl="2"/>
            <a:r>
              <a:rPr lang="en-US" dirty="0"/>
              <a:t>Third level</a:t>
            </a:r>
          </a:p>
        </p:txBody>
      </p:sp>
      <p:sp>
        <p:nvSpPr>
          <p:cNvPr id="11" name="Title 10"/>
          <p:cNvSpPr>
            <a:spLocks noGrp="1"/>
          </p:cNvSpPr>
          <p:nvPr>
            <p:ph type="title" hasCustomPrompt="1"/>
          </p:nvPr>
        </p:nvSpPr>
        <p:spPr>
          <a:xfrm>
            <a:off x="385200" y="197634"/>
            <a:ext cx="8152856" cy="1097766"/>
          </a:xfrm>
        </p:spPr>
        <p:txBody>
          <a:bodyPr/>
          <a:lstStyle>
            <a:lvl1pPr>
              <a:defRPr/>
            </a:lvl1pPr>
          </a:lstStyle>
          <a:p>
            <a:r>
              <a:rPr lang="en-US" dirty="0"/>
              <a:t>Click to add title</a:t>
            </a:r>
            <a:endParaRPr lang="sv-SE" dirty="0"/>
          </a:p>
        </p:txBody>
      </p:sp>
    </p:spTree>
    <p:extLst>
      <p:ext uri="{BB962C8B-B14F-4D97-AF65-F5344CB8AC3E}">
        <p14:creationId xmlns:p14="http://schemas.microsoft.com/office/powerpoint/2010/main" val="38206002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Medium right picture">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pPr>
              <a:defRPr/>
            </a:pPr>
            <a:r>
              <a:rPr lang="en-US">
                <a:solidFill>
                  <a:srgbClr val="000000"/>
                </a:solidFill>
              </a:rPr>
              <a:t>zDatum</a:t>
            </a:r>
            <a:endParaRPr lang="sv-SE" dirty="0">
              <a:solidFill>
                <a:srgbClr val="000000"/>
              </a:solidFill>
            </a:endParaRPr>
          </a:p>
        </p:txBody>
      </p:sp>
      <p:sp>
        <p:nvSpPr>
          <p:cNvPr id="4" name="Footer Placeholder 3"/>
          <p:cNvSpPr>
            <a:spLocks noGrp="1"/>
          </p:cNvSpPr>
          <p:nvPr>
            <p:ph type="ftr" sz="quarter" idx="11"/>
          </p:nvPr>
        </p:nvSpPr>
        <p:spPr/>
        <p:txBody>
          <a:bodyPr/>
          <a:lstStyle/>
          <a:p>
            <a:pPr>
              <a:defRPr/>
            </a:pPr>
            <a:r>
              <a:rPr lang="sv-SE">
                <a:solidFill>
                  <a:srgbClr val="000000"/>
                </a:solidFill>
              </a:rPr>
              <a:t>zcCompany</a:t>
            </a:r>
          </a:p>
        </p:txBody>
      </p:sp>
      <p:sp>
        <p:nvSpPr>
          <p:cNvPr id="5" name="Slide Number Placeholder 4"/>
          <p:cNvSpPr>
            <a:spLocks noGrp="1"/>
          </p:cNvSpPr>
          <p:nvPr>
            <p:ph type="sldNum" sz="quarter" idx="12"/>
          </p:nvPr>
        </p:nvSpPr>
        <p:spPr/>
        <p:txBody>
          <a:bodyPr/>
          <a:lstStyle/>
          <a:p>
            <a:pPr>
              <a:defRPr/>
            </a:pPr>
            <a:fld id="{ACBE7240-11B6-4A7D-A438-C0A3DD527519}" type="slidenum">
              <a:rPr lang="sv-SE">
                <a:solidFill>
                  <a:srgbClr val="000000"/>
                </a:solidFill>
              </a:rPr>
              <a:pPr>
                <a:defRPr/>
              </a:pPr>
              <a:t>‹#›</a:t>
            </a:fld>
            <a:endParaRPr lang="sv-SE" dirty="0">
              <a:solidFill>
                <a:srgbClr val="000000"/>
              </a:solidFill>
            </a:endParaRPr>
          </a:p>
        </p:txBody>
      </p:sp>
      <p:sp>
        <p:nvSpPr>
          <p:cNvPr id="8" name="Picture Placeholder 7"/>
          <p:cNvSpPr>
            <a:spLocks noGrp="1" noChangeAspect="1"/>
          </p:cNvSpPr>
          <p:nvPr>
            <p:ph type="pic" sz="quarter" idx="14"/>
          </p:nvPr>
        </p:nvSpPr>
        <p:spPr>
          <a:xfrm>
            <a:off x="8124825" y="0"/>
            <a:ext cx="4067174" cy="6161088"/>
          </a:xfrm>
        </p:spPr>
        <p:txBody>
          <a:bodyPr tIns="1044000" anchor="ctr" anchorCtr="0"/>
          <a:lstStyle>
            <a:lvl1pPr marL="0" indent="0" algn="ctr">
              <a:buNone/>
              <a:defRPr sz="1600"/>
            </a:lvl1pPr>
          </a:lstStyle>
          <a:p>
            <a:r>
              <a:rPr lang="en-US" dirty="0"/>
              <a:t>Click icon to add picture</a:t>
            </a:r>
            <a:endParaRPr lang="sv-SE" dirty="0"/>
          </a:p>
        </p:txBody>
      </p:sp>
      <p:sp>
        <p:nvSpPr>
          <p:cNvPr id="46" name="TextBox 45"/>
          <p:cNvSpPr txBox="1"/>
          <p:nvPr userDrawn="1"/>
        </p:nvSpPr>
        <p:spPr>
          <a:xfrm>
            <a:off x="-2285999" y="74615"/>
            <a:ext cx="2245360" cy="784830"/>
          </a:xfrm>
          <a:prstGeom prst="rect">
            <a:avLst/>
          </a:prstGeom>
          <a:noFill/>
        </p:spPr>
        <p:txBody>
          <a:bodyPr wrap="square" rtlCol="0">
            <a:spAutoFit/>
          </a:bodyPr>
          <a:lstStyle/>
          <a:p>
            <a:pPr algn="r"/>
            <a:r>
              <a:rPr lang="sv-SE" sz="1200" dirty="0">
                <a:solidFill>
                  <a:srgbClr val="000000"/>
                </a:solidFill>
                <a:cs typeface="Arial" pitchFamily="34" charset="0"/>
              </a:rPr>
              <a:t>Medium right </a:t>
            </a:r>
            <a:r>
              <a:rPr lang="sv-SE" sz="1200" dirty="0" err="1">
                <a:solidFill>
                  <a:srgbClr val="000000"/>
                </a:solidFill>
                <a:cs typeface="Arial" pitchFamily="34" charset="0"/>
              </a:rPr>
              <a:t>picture</a:t>
            </a:r>
            <a:br>
              <a:rPr lang="sv-SE" sz="1200" dirty="0">
                <a:solidFill>
                  <a:srgbClr val="000000"/>
                </a:solidFill>
                <a:cs typeface="Arial" pitchFamily="34" charset="0"/>
              </a:rPr>
            </a:br>
            <a:r>
              <a:rPr lang="sv-SE" sz="1100" dirty="0" err="1">
                <a:solidFill>
                  <a:srgbClr val="000000"/>
                </a:solidFill>
                <a:cs typeface="Arial" pitchFamily="34" charset="0"/>
              </a:rPr>
              <a:t>Click</a:t>
            </a:r>
            <a:r>
              <a:rPr lang="sv-SE" sz="1100" dirty="0">
                <a:solidFill>
                  <a:srgbClr val="000000"/>
                </a:solidFill>
                <a:cs typeface="Arial" pitchFamily="34" charset="0"/>
              </a:rPr>
              <a:t> on the </a:t>
            </a:r>
            <a:r>
              <a:rPr lang="sv-SE" sz="1100" dirty="0" err="1">
                <a:solidFill>
                  <a:srgbClr val="000000"/>
                </a:solidFill>
                <a:cs typeface="Arial" pitchFamily="34" charset="0"/>
              </a:rPr>
              <a:t>picture</a:t>
            </a:r>
            <a:r>
              <a:rPr lang="sv-SE" sz="1100" dirty="0">
                <a:solidFill>
                  <a:srgbClr val="000000"/>
                </a:solidFill>
                <a:cs typeface="Arial" pitchFamily="34" charset="0"/>
              </a:rPr>
              <a:t> </a:t>
            </a:r>
            <a:br>
              <a:rPr lang="sv-SE" sz="1100" dirty="0">
                <a:solidFill>
                  <a:srgbClr val="000000"/>
                </a:solidFill>
                <a:cs typeface="Arial" pitchFamily="34" charset="0"/>
              </a:rPr>
            </a:br>
            <a:r>
              <a:rPr lang="sv-SE" sz="1100" dirty="0" err="1">
                <a:solidFill>
                  <a:srgbClr val="000000"/>
                </a:solidFill>
                <a:cs typeface="Arial" pitchFamily="34" charset="0"/>
              </a:rPr>
              <a:t>icon</a:t>
            </a:r>
            <a:r>
              <a:rPr lang="sv-SE" sz="1100" dirty="0">
                <a:solidFill>
                  <a:srgbClr val="000000"/>
                </a:solidFill>
                <a:cs typeface="Arial" pitchFamily="34" charset="0"/>
              </a:rPr>
              <a:t> to </a:t>
            </a:r>
            <a:r>
              <a:rPr lang="sv-SE" sz="1100" dirty="0" err="1">
                <a:solidFill>
                  <a:srgbClr val="000000"/>
                </a:solidFill>
                <a:cs typeface="Arial" pitchFamily="34" charset="0"/>
              </a:rPr>
              <a:t>change</a:t>
            </a:r>
            <a:r>
              <a:rPr lang="sv-SE" sz="1100" dirty="0">
                <a:solidFill>
                  <a:srgbClr val="000000"/>
                </a:solidFill>
                <a:cs typeface="Arial" pitchFamily="34" charset="0"/>
              </a:rPr>
              <a:t> </a:t>
            </a:r>
            <a:r>
              <a:rPr lang="sv-SE" sz="1100" dirty="0" err="1">
                <a:solidFill>
                  <a:srgbClr val="000000"/>
                </a:solidFill>
                <a:cs typeface="Arial" pitchFamily="34" charset="0"/>
              </a:rPr>
              <a:t>photo</a:t>
            </a:r>
            <a:endParaRPr lang="sv-SE" sz="1100" dirty="0">
              <a:solidFill>
                <a:srgbClr val="000000"/>
              </a:solidFill>
              <a:cs typeface="Arial" pitchFamily="34" charset="0"/>
            </a:endParaRPr>
          </a:p>
          <a:p>
            <a:pPr algn="r"/>
            <a:r>
              <a:rPr lang="sv-SE" sz="1100" dirty="0">
                <a:solidFill>
                  <a:srgbClr val="000000"/>
                </a:solidFill>
                <a:cs typeface="Arial" pitchFamily="34" charset="0"/>
              </a:rPr>
              <a:t> </a:t>
            </a:r>
          </a:p>
        </p:txBody>
      </p:sp>
      <p:sp>
        <p:nvSpPr>
          <p:cNvPr id="10" name="Text Placeholder 9"/>
          <p:cNvSpPr>
            <a:spLocks noGrp="1"/>
          </p:cNvSpPr>
          <p:nvPr>
            <p:ph type="body" sz="quarter" idx="15"/>
          </p:nvPr>
        </p:nvSpPr>
        <p:spPr>
          <a:xfrm>
            <a:off x="385200" y="1773239"/>
            <a:ext cx="7256795" cy="4176712"/>
          </a:xfrm>
        </p:spPr>
        <p:txBody>
          <a:bodyPr/>
          <a:lstStyle/>
          <a:p>
            <a:pPr lvl="0"/>
            <a:r>
              <a:rPr lang="en-US" dirty="0"/>
              <a:t>Click to edit Master text styles</a:t>
            </a:r>
          </a:p>
          <a:p>
            <a:pPr lvl="1"/>
            <a:r>
              <a:rPr lang="en-US" dirty="0"/>
              <a:t>Second level</a:t>
            </a:r>
          </a:p>
          <a:p>
            <a:pPr lvl="2"/>
            <a:r>
              <a:rPr lang="en-US" dirty="0"/>
              <a:t>Third level</a:t>
            </a:r>
          </a:p>
        </p:txBody>
      </p:sp>
      <p:sp>
        <p:nvSpPr>
          <p:cNvPr id="11" name="Title 10"/>
          <p:cNvSpPr>
            <a:spLocks noGrp="1"/>
          </p:cNvSpPr>
          <p:nvPr>
            <p:ph type="title" hasCustomPrompt="1"/>
          </p:nvPr>
        </p:nvSpPr>
        <p:spPr>
          <a:xfrm>
            <a:off x="385200" y="197634"/>
            <a:ext cx="7256795" cy="1097766"/>
          </a:xfrm>
        </p:spPr>
        <p:txBody>
          <a:bodyPr/>
          <a:lstStyle>
            <a:lvl1pPr>
              <a:defRPr/>
            </a:lvl1pPr>
          </a:lstStyle>
          <a:p>
            <a:r>
              <a:rPr lang="en-US" dirty="0"/>
              <a:t>Click to add title</a:t>
            </a:r>
            <a:endParaRPr lang="sv-SE" dirty="0"/>
          </a:p>
        </p:txBody>
      </p:sp>
    </p:spTree>
    <p:extLst>
      <p:ext uri="{BB962C8B-B14F-4D97-AF65-F5344CB8AC3E}">
        <p14:creationId xmlns:p14="http://schemas.microsoft.com/office/powerpoint/2010/main" val="36457149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mod="1">
    <p:ext uri="{DCECCB84-F9BA-43D5-87BE-67443E8EF086}">
      <p15:sldGuideLst xmlns:p15="http://schemas.microsoft.com/office/powerpoint/2012/main">
        <p15:guide id="1" pos="5118">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pic>
        <p:nvPicPr>
          <p:cNvPr id="3" name="Picture 2"/>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0" y="0"/>
            <a:ext cx="12192000" cy="6161088"/>
          </a:xfrm>
          <a:prstGeom prst="rect">
            <a:avLst/>
          </a:prstGeom>
        </p:spPr>
      </p:pic>
      <p:sp>
        <p:nvSpPr>
          <p:cNvPr id="9" name="Picture Placeholder 7"/>
          <p:cNvSpPr>
            <a:spLocks noGrp="1"/>
          </p:cNvSpPr>
          <p:nvPr>
            <p:ph type="pic" sz="quarter" idx="13" hasCustomPrompt="1"/>
          </p:nvPr>
        </p:nvSpPr>
        <p:spPr bwMode="gray">
          <a:xfrm>
            <a:off x="0" y="1"/>
            <a:ext cx="12192000" cy="6161088"/>
          </a:xfrm>
        </p:spPr>
        <p:txBody>
          <a:bodyPr tIns="1080000" rIns="72000" anchor="ctr" anchorCtr="0"/>
          <a:lstStyle>
            <a:lvl1pPr marL="0" indent="0" algn="ctr">
              <a:spcBef>
                <a:spcPts val="0"/>
              </a:spcBef>
              <a:buNone/>
              <a:defRPr sz="1400"/>
            </a:lvl1pPr>
          </a:lstStyle>
          <a:p>
            <a:r>
              <a:rPr lang="en-US" dirty="0"/>
              <a:t>Click icon to </a:t>
            </a:r>
            <a:br>
              <a:rPr lang="en-US" dirty="0"/>
            </a:br>
            <a:r>
              <a:rPr lang="en-US" dirty="0"/>
              <a:t>insert custom picture</a:t>
            </a:r>
            <a:endParaRPr lang="sv-SE" dirty="0"/>
          </a:p>
        </p:txBody>
      </p:sp>
      <p:sp>
        <p:nvSpPr>
          <p:cNvPr id="4" name="Date Placeholder 3"/>
          <p:cNvSpPr>
            <a:spLocks noGrp="1"/>
          </p:cNvSpPr>
          <p:nvPr>
            <p:ph type="dt" sz="half" idx="10"/>
          </p:nvPr>
        </p:nvSpPr>
        <p:spPr bwMode="gray"/>
        <p:txBody>
          <a:bodyPr/>
          <a:lstStyle>
            <a:lvl1pPr>
              <a:defRPr/>
            </a:lvl1pPr>
          </a:lstStyle>
          <a:p>
            <a:pPr>
              <a:defRPr/>
            </a:pPr>
            <a:r>
              <a:rPr lang="en-US">
                <a:solidFill>
                  <a:srgbClr val="000000"/>
                </a:solidFill>
              </a:rPr>
              <a:t>zDatum</a:t>
            </a:r>
            <a:endParaRPr lang="sv-SE" dirty="0">
              <a:solidFill>
                <a:srgbClr val="000000"/>
              </a:solidFill>
            </a:endParaRPr>
          </a:p>
        </p:txBody>
      </p:sp>
      <p:sp>
        <p:nvSpPr>
          <p:cNvPr id="5" name="Footer Placeholder 4"/>
          <p:cNvSpPr>
            <a:spLocks noGrp="1"/>
          </p:cNvSpPr>
          <p:nvPr>
            <p:ph type="ftr" sz="quarter" idx="11"/>
          </p:nvPr>
        </p:nvSpPr>
        <p:spPr bwMode="gray"/>
        <p:txBody>
          <a:bodyPr/>
          <a:lstStyle>
            <a:lvl1pPr>
              <a:defRPr/>
            </a:lvl1pPr>
          </a:lstStyle>
          <a:p>
            <a:pPr>
              <a:defRPr/>
            </a:pPr>
            <a:r>
              <a:rPr lang="sv-SE">
                <a:solidFill>
                  <a:srgbClr val="000000"/>
                </a:solidFill>
              </a:rPr>
              <a:t>zcCompany</a:t>
            </a:r>
            <a:endParaRPr lang="sv-SE" dirty="0">
              <a:solidFill>
                <a:srgbClr val="000000"/>
              </a:solidFill>
            </a:endParaRPr>
          </a:p>
        </p:txBody>
      </p:sp>
      <p:sp>
        <p:nvSpPr>
          <p:cNvPr id="6" name="Slide Number Placeholder 5"/>
          <p:cNvSpPr>
            <a:spLocks noGrp="1"/>
          </p:cNvSpPr>
          <p:nvPr>
            <p:ph type="sldNum" sz="quarter" idx="12"/>
          </p:nvPr>
        </p:nvSpPr>
        <p:spPr bwMode="gray"/>
        <p:txBody>
          <a:bodyPr/>
          <a:lstStyle>
            <a:lvl1pPr>
              <a:defRPr/>
            </a:lvl1pPr>
          </a:lstStyle>
          <a:p>
            <a:pPr>
              <a:defRPr/>
            </a:pPr>
            <a:fld id="{435EE492-5E66-4590-B2E5-DF24A2F515DD}" type="slidenum">
              <a:rPr lang="sv-SE" smtClean="0">
                <a:solidFill>
                  <a:srgbClr val="000000"/>
                </a:solidFill>
              </a:rPr>
              <a:pPr>
                <a:defRPr/>
              </a:pPr>
              <a:t>‹#›</a:t>
            </a:fld>
            <a:endParaRPr lang="sv-SE" dirty="0">
              <a:solidFill>
                <a:srgbClr val="000000"/>
              </a:solidFill>
            </a:endParaRPr>
          </a:p>
        </p:txBody>
      </p:sp>
      <p:sp>
        <p:nvSpPr>
          <p:cNvPr id="7" name="TextBox 6"/>
          <p:cNvSpPr txBox="1"/>
          <p:nvPr userDrawn="1"/>
        </p:nvSpPr>
        <p:spPr bwMode="gray">
          <a:xfrm>
            <a:off x="-2285999" y="74615"/>
            <a:ext cx="2245360" cy="461665"/>
          </a:xfrm>
          <a:prstGeom prst="rect">
            <a:avLst/>
          </a:prstGeom>
          <a:noFill/>
        </p:spPr>
        <p:txBody>
          <a:bodyPr wrap="square" rtlCol="0">
            <a:spAutoFit/>
          </a:bodyPr>
          <a:lstStyle/>
          <a:p>
            <a:pPr algn="r"/>
            <a:r>
              <a:rPr lang="sv-SE" sz="1200" dirty="0" err="1">
                <a:solidFill>
                  <a:srgbClr val="000000"/>
                </a:solidFill>
                <a:cs typeface="Arial" pitchFamily="34" charset="0"/>
              </a:rPr>
              <a:t>Title</a:t>
            </a:r>
            <a:r>
              <a:rPr lang="sv-SE" sz="1200" dirty="0">
                <a:solidFill>
                  <a:srgbClr val="000000"/>
                </a:solidFill>
                <a:cs typeface="Arial" pitchFamily="34" charset="0"/>
              </a:rPr>
              <a:t> </a:t>
            </a:r>
            <a:r>
              <a:rPr lang="sv-SE" sz="1200" dirty="0" err="1">
                <a:solidFill>
                  <a:srgbClr val="000000"/>
                </a:solidFill>
                <a:cs typeface="Arial" pitchFamily="34" charset="0"/>
              </a:rPr>
              <a:t>slide</a:t>
            </a:r>
            <a:br>
              <a:rPr lang="sv-SE" sz="1200" dirty="0">
                <a:solidFill>
                  <a:srgbClr val="000000"/>
                </a:solidFill>
                <a:cs typeface="Arial" pitchFamily="34" charset="0"/>
              </a:rPr>
            </a:br>
            <a:r>
              <a:rPr lang="sv-SE" sz="1200" dirty="0">
                <a:solidFill>
                  <a:srgbClr val="000000"/>
                </a:solidFill>
              </a:rPr>
              <a:t>Portland </a:t>
            </a:r>
            <a:r>
              <a:rPr lang="sv-SE" sz="1200" dirty="0" err="1">
                <a:solidFill>
                  <a:srgbClr val="000000"/>
                </a:solidFill>
              </a:rPr>
              <a:t>towers</a:t>
            </a:r>
            <a:endParaRPr lang="sv-SE" sz="1200" dirty="0">
              <a:solidFill>
                <a:srgbClr val="000000"/>
              </a:solidFill>
              <a:cs typeface="Arial" pitchFamily="34" charset="0"/>
            </a:endParaRPr>
          </a:p>
        </p:txBody>
      </p:sp>
      <p:sp>
        <p:nvSpPr>
          <p:cNvPr id="10" name="Subtitle 2"/>
          <p:cNvSpPr>
            <a:spLocks noGrp="1"/>
          </p:cNvSpPr>
          <p:nvPr>
            <p:ph type="subTitle" idx="1"/>
          </p:nvPr>
        </p:nvSpPr>
        <p:spPr bwMode="gray">
          <a:xfrm>
            <a:off x="377475" y="2488854"/>
            <a:ext cx="4552334" cy="1080000"/>
          </a:xfrm>
        </p:spPr>
        <p:txBody>
          <a:bodyPr anchor="t" anchorCtr="0"/>
          <a:lstStyle>
            <a:lvl1pPr marL="0" indent="0" algn="l">
              <a:buNone/>
              <a:defRPr sz="2000">
                <a:solidFill>
                  <a:schemeClr val="tx1"/>
                </a:solidFill>
                <a:latin typeface="+mn-lt"/>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en-US" dirty="0"/>
              <a:t>Click to edit Master subtitle style</a:t>
            </a:r>
            <a:endParaRPr lang="sv-SE" dirty="0"/>
          </a:p>
        </p:txBody>
      </p:sp>
      <p:sp>
        <p:nvSpPr>
          <p:cNvPr id="11" name="Title 1"/>
          <p:cNvSpPr>
            <a:spLocks noGrp="1"/>
          </p:cNvSpPr>
          <p:nvPr>
            <p:ph type="title"/>
          </p:nvPr>
        </p:nvSpPr>
        <p:spPr>
          <a:xfrm>
            <a:off x="377475" y="1295114"/>
            <a:ext cx="5387221" cy="1097766"/>
          </a:xfrm>
        </p:spPr>
        <p:txBody>
          <a:bodyPr/>
          <a:lstStyle>
            <a:lvl1pPr>
              <a:defRPr>
                <a:solidFill>
                  <a:schemeClr val="tx1"/>
                </a:solidFill>
              </a:defRPr>
            </a:lvl1pPr>
          </a:lstStyle>
          <a:p>
            <a:r>
              <a:rPr lang="en-US" dirty="0"/>
              <a:t>Click to edit Master title style</a:t>
            </a:r>
            <a:endParaRPr lang="sv-SE" dirty="0"/>
          </a:p>
        </p:txBody>
      </p:sp>
    </p:spTree>
    <p:extLst>
      <p:ext uri="{BB962C8B-B14F-4D97-AF65-F5344CB8AC3E}">
        <p14:creationId xmlns:p14="http://schemas.microsoft.com/office/powerpoint/2010/main" val="16527436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Large right picture">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pPr>
              <a:defRPr/>
            </a:pPr>
            <a:r>
              <a:rPr lang="en-US">
                <a:solidFill>
                  <a:srgbClr val="000000"/>
                </a:solidFill>
              </a:rPr>
              <a:t>zDatum</a:t>
            </a:r>
            <a:endParaRPr lang="sv-SE" dirty="0">
              <a:solidFill>
                <a:srgbClr val="000000"/>
              </a:solidFill>
            </a:endParaRPr>
          </a:p>
        </p:txBody>
      </p:sp>
      <p:sp>
        <p:nvSpPr>
          <p:cNvPr id="4" name="Footer Placeholder 3"/>
          <p:cNvSpPr>
            <a:spLocks noGrp="1"/>
          </p:cNvSpPr>
          <p:nvPr>
            <p:ph type="ftr" sz="quarter" idx="11"/>
          </p:nvPr>
        </p:nvSpPr>
        <p:spPr/>
        <p:txBody>
          <a:bodyPr/>
          <a:lstStyle/>
          <a:p>
            <a:pPr>
              <a:defRPr/>
            </a:pPr>
            <a:r>
              <a:rPr lang="sv-SE">
                <a:solidFill>
                  <a:srgbClr val="000000"/>
                </a:solidFill>
              </a:rPr>
              <a:t>zcCompany</a:t>
            </a:r>
          </a:p>
        </p:txBody>
      </p:sp>
      <p:sp>
        <p:nvSpPr>
          <p:cNvPr id="5" name="Slide Number Placeholder 4"/>
          <p:cNvSpPr>
            <a:spLocks noGrp="1"/>
          </p:cNvSpPr>
          <p:nvPr>
            <p:ph type="sldNum" sz="quarter" idx="12"/>
          </p:nvPr>
        </p:nvSpPr>
        <p:spPr/>
        <p:txBody>
          <a:bodyPr/>
          <a:lstStyle/>
          <a:p>
            <a:pPr>
              <a:defRPr/>
            </a:pPr>
            <a:fld id="{ACBE7240-11B6-4A7D-A438-C0A3DD527519}" type="slidenum">
              <a:rPr lang="sv-SE">
                <a:solidFill>
                  <a:srgbClr val="000000"/>
                </a:solidFill>
              </a:rPr>
              <a:pPr>
                <a:defRPr/>
              </a:pPr>
              <a:t>‹#›</a:t>
            </a:fld>
            <a:endParaRPr lang="sv-SE" dirty="0">
              <a:solidFill>
                <a:srgbClr val="000000"/>
              </a:solidFill>
            </a:endParaRPr>
          </a:p>
        </p:txBody>
      </p:sp>
      <p:sp>
        <p:nvSpPr>
          <p:cNvPr id="8" name="Picture Placeholder 7"/>
          <p:cNvSpPr>
            <a:spLocks noGrp="1" noChangeAspect="1"/>
          </p:cNvSpPr>
          <p:nvPr>
            <p:ph type="pic" sz="quarter" idx="14"/>
          </p:nvPr>
        </p:nvSpPr>
        <p:spPr>
          <a:xfrm>
            <a:off x="6096000" y="1"/>
            <a:ext cx="6095999" cy="6161088"/>
          </a:xfrm>
        </p:spPr>
        <p:txBody>
          <a:bodyPr tIns="1044000" anchor="ctr" anchorCtr="0"/>
          <a:lstStyle>
            <a:lvl1pPr marL="0" indent="0" algn="ctr">
              <a:buNone/>
              <a:defRPr sz="1600"/>
            </a:lvl1pPr>
          </a:lstStyle>
          <a:p>
            <a:r>
              <a:rPr lang="en-US" dirty="0"/>
              <a:t>Click icon to add picture</a:t>
            </a:r>
            <a:endParaRPr lang="sv-SE" dirty="0"/>
          </a:p>
        </p:txBody>
      </p:sp>
      <p:cxnSp>
        <p:nvCxnSpPr>
          <p:cNvPr id="38" name="Rak 10"/>
          <p:cNvCxnSpPr/>
          <p:nvPr userDrawn="1"/>
        </p:nvCxnSpPr>
        <p:spPr>
          <a:xfrm rot="5400000">
            <a:off x="-322797" y="1149246"/>
            <a:ext cx="0" cy="199869"/>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39" name="Rak 10"/>
          <p:cNvCxnSpPr/>
          <p:nvPr userDrawn="1"/>
        </p:nvCxnSpPr>
        <p:spPr>
          <a:xfrm rot="5400000">
            <a:off x="-322797" y="2283479"/>
            <a:ext cx="0" cy="199869"/>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sp>
        <p:nvSpPr>
          <p:cNvPr id="48" name="TextBox 47"/>
          <p:cNvSpPr txBox="1"/>
          <p:nvPr userDrawn="1"/>
        </p:nvSpPr>
        <p:spPr>
          <a:xfrm>
            <a:off x="-2285999" y="74615"/>
            <a:ext cx="2245360" cy="784830"/>
          </a:xfrm>
          <a:prstGeom prst="rect">
            <a:avLst/>
          </a:prstGeom>
          <a:noFill/>
        </p:spPr>
        <p:txBody>
          <a:bodyPr wrap="square" rtlCol="0">
            <a:spAutoFit/>
          </a:bodyPr>
          <a:lstStyle/>
          <a:p>
            <a:pPr algn="r"/>
            <a:r>
              <a:rPr lang="sv-SE" sz="1200" dirty="0" err="1">
                <a:solidFill>
                  <a:srgbClr val="000000"/>
                </a:solidFill>
                <a:cs typeface="Arial" pitchFamily="34" charset="0"/>
              </a:rPr>
              <a:t>Large</a:t>
            </a:r>
            <a:r>
              <a:rPr lang="sv-SE" sz="1200" dirty="0">
                <a:solidFill>
                  <a:srgbClr val="000000"/>
                </a:solidFill>
                <a:cs typeface="Arial" pitchFamily="34" charset="0"/>
              </a:rPr>
              <a:t> right </a:t>
            </a:r>
            <a:r>
              <a:rPr lang="sv-SE" sz="1200" dirty="0" err="1">
                <a:solidFill>
                  <a:srgbClr val="000000"/>
                </a:solidFill>
                <a:cs typeface="Arial" pitchFamily="34" charset="0"/>
              </a:rPr>
              <a:t>picture</a:t>
            </a:r>
            <a:br>
              <a:rPr lang="sv-SE" sz="1200" dirty="0">
                <a:solidFill>
                  <a:srgbClr val="000000"/>
                </a:solidFill>
                <a:cs typeface="Arial" pitchFamily="34" charset="0"/>
              </a:rPr>
            </a:br>
            <a:r>
              <a:rPr lang="sv-SE" sz="1100" dirty="0" err="1">
                <a:solidFill>
                  <a:srgbClr val="000000"/>
                </a:solidFill>
                <a:cs typeface="Arial" pitchFamily="34" charset="0"/>
              </a:rPr>
              <a:t>Click</a:t>
            </a:r>
            <a:r>
              <a:rPr lang="sv-SE" sz="1100" dirty="0">
                <a:solidFill>
                  <a:srgbClr val="000000"/>
                </a:solidFill>
                <a:cs typeface="Arial" pitchFamily="34" charset="0"/>
              </a:rPr>
              <a:t> on the </a:t>
            </a:r>
            <a:r>
              <a:rPr lang="sv-SE" sz="1100" dirty="0" err="1">
                <a:solidFill>
                  <a:srgbClr val="000000"/>
                </a:solidFill>
                <a:cs typeface="Arial" pitchFamily="34" charset="0"/>
              </a:rPr>
              <a:t>picture</a:t>
            </a:r>
            <a:r>
              <a:rPr lang="sv-SE" sz="1100" dirty="0">
                <a:solidFill>
                  <a:srgbClr val="000000"/>
                </a:solidFill>
                <a:cs typeface="Arial" pitchFamily="34" charset="0"/>
              </a:rPr>
              <a:t> </a:t>
            </a:r>
            <a:br>
              <a:rPr lang="sv-SE" sz="1100" dirty="0">
                <a:solidFill>
                  <a:srgbClr val="000000"/>
                </a:solidFill>
                <a:cs typeface="Arial" pitchFamily="34" charset="0"/>
              </a:rPr>
            </a:br>
            <a:r>
              <a:rPr lang="sv-SE" sz="1100" dirty="0" err="1">
                <a:solidFill>
                  <a:srgbClr val="000000"/>
                </a:solidFill>
                <a:cs typeface="Arial" pitchFamily="34" charset="0"/>
              </a:rPr>
              <a:t>icon</a:t>
            </a:r>
            <a:r>
              <a:rPr lang="sv-SE" sz="1100" dirty="0">
                <a:solidFill>
                  <a:srgbClr val="000000"/>
                </a:solidFill>
                <a:cs typeface="Arial" pitchFamily="34" charset="0"/>
              </a:rPr>
              <a:t> to </a:t>
            </a:r>
            <a:r>
              <a:rPr lang="sv-SE" sz="1100" dirty="0" err="1">
                <a:solidFill>
                  <a:srgbClr val="000000"/>
                </a:solidFill>
                <a:cs typeface="Arial" pitchFamily="34" charset="0"/>
              </a:rPr>
              <a:t>change</a:t>
            </a:r>
            <a:r>
              <a:rPr lang="sv-SE" sz="1100" dirty="0">
                <a:solidFill>
                  <a:srgbClr val="000000"/>
                </a:solidFill>
                <a:cs typeface="Arial" pitchFamily="34" charset="0"/>
              </a:rPr>
              <a:t> </a:t>
            </a:r>
            <a:r>
              <a:rPr lang="sv-SE" sz="1100" dirty="0" err="1">
                <a:solidFill>
                  <a:srgbClr val="000000"/>
                </a:solidFill>
                <a:cs typeface="Arial" pitchFamily="34" charset="0"/>
              </a:rPr>
              <a:t>photo</a:t>
            </a:r>
            <a:endParaRPr lang="sv-SE" sz="1100" dirty="0">
              <a:solidFill>
                <a:srgbClr val="000000"/>
              </a:solidFill>
              <a:cs typeface="Arial" pitchFamily="34" charset="0"/>
            </a:endParaRPr>
          </a:p>
          <a:p>
            <a:pPr algn="r"/>
            <a:r>
              <a:rPr lang="sv-SE" sz="1100" dirty="0">
                <a:solidFill>
                  <a:srgbClr val="000000"/>
                </a:solidFill>
                <a:cs typeface="Arial" pitchFamily="34" charset="0"/>
              </a:rPr>
              <a:t> </a:t>
            </a:r>
          </a:p>
        </p:txBody>
      </p:sp>
      <p:sp>
        <p:nvSpPr>
          <p:cNvPr id="10" name="Text Placeholder 9"/>
          <p:cNvSpPr>
            <a:spLocks noGrp="1"/>
          </p:cNvSpPr>
          <p:nvPr>
            <p:ph type="body" sz="quarter" idx="15"/>
          </p:nvPr>
        </p:nvSpPr>
        <p:spPr>
          <a:xfrm>
            <a:off x="385200" y="1773239"/>
            <a:ext cx="5244075" cy="4176711"/>
          </a:xfrm>
        </p:spPr>
        <p:txBody>
          <a:bodyPr/>
          <a:lstStyle/>
          <a:p>
            <a:pPr lvl="0"/>
            <a:r>
              <a:rPr lang="en-US" dirty="0"/>
              <a:t>Click to edit Master text styles</a:t>
            </a:r>
          </a:p>
          <a:p>
            <a:pPr lvl="1"/>
            <a:r>
              <a:rPr lang="en-US" dirty="0"/>
              <a:t>Second level</a:t>
            </a:r>
          </a:p>
          <a:p>
            <a:pPr lvl="2"/>
            <a:r>
              <a:rPr lang="en-US" dirty="0"/>
              <a:t>Third level</a:t>
            </a:r>
          </a:p>
        </p:txBody>
      </p:sp>
      <p:sp>
        <p:nvSpPr>
          <p:cNvPr id="11" name="Title 10"/>
          <p:cNvSpPr>
            <a:spLocks noGrp="1"/>
          </p:cNvSpPr>
          <p:nvPr>
            <p:ph type="title" hasCustomPrompt="1"/>
          </p:nvPr>
        </p:nvSpPr>
        <p:spPr>
          <a:xfrm>
            <a:off x="385200" y="197634"/>
            <a:ext cx="5244075" cy="1097766"/>
          </a:xfrm>
        </p:spPr>
        <p:txBody>
          <a:bodyPr/>
          <a:lstStyle>
            <a:lvl1pPr>
              <a:defRPr/>
            </a:lvl1pPr>
          </a:lstStyle>
          <a:p>
            <a:r>
              <a:rPr lang="en-US" dirty="0"/>
              <a:t>Click to add title</a:t>
            </a:r>
            <a:endParaRPr lang="sv-SE" dirty="0"/>
          </a:p>
        </p:txBody>
      </p:sp>
    </p:spTree>
    <p:extLst>
      <p:ext uri="{BB962C8B-B14F-4D97-AF65-F5344CB8AC3E}">
        <p14:creationId xmlns:p14="http://schemas.microsoft.com/office/powerpoint/2010/main" val="16538102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Date Placeholder 3"/>
          <p:cNvSpPr>
            <a:spLocks noGrp="1"/>
          </p:cNvSpPr>
          <p:nvPr>
            <p:ph type="dt" sz="half" idx="10"/>
          </p:nvPr>
        </p:nvSpPr>
        <p:spPr/>
        <p:txBody>
          <a:bodyPr/>
          <a:lstStyle>
            <a:lvl1pPr>
              <a:defRPr/>
            </a:lvl1pPr>
          </a:lstStyle>
          <a:p>
            <a:pPr>
              <a:defRPr/>
            </a:pPr>
            <a:r>
              <a:rPr lang="en-US">
                <a:solidFill>
                  <a:srgbClr val="000000"/>
                </a:solidFill>
              </a:rPr>
              <a:t>zDatum</a:t>
            </a:r>
            <a:endParaRPr lang="sv-SE" dirty="0">
              <a:solidFill>
                <a:srgbClr val="000000"/>
              </a:solidFill>
            </a:endParaRPr>
          </a:p>
        </p:txBody>
      </p:sp>
      <p:sp>
        <p:nvSpPr>
          <p:cNvPr id="4" name="Footer Placeholder 4"/>
          <p:cNvSpPr>
            <a:spLocks noGrp="1"/>
          </p:cNvSpPr>
          <p:nvPr>
            <p:ph type="ftr" sz="quarter" idx="11"/>
          </p:nvPr>
        </p:nvSpPr>
        <p:spPr/>
        <p:txBody>
          <a:bodyPr/>
          <a:lstStyle>
            <a:lvl1pPr>
              <a:defRPr/>
            </a:lvl1pPr>
          </a:lstStyle>
          <a:p>
            <a:pPr>
              <a:defRPr/>
            </a:pPr>
            <a:r>
              <a:rPr lang="sv-SE">
                <a:solidFill>
                  <a:srgbClr val="000000"/>
                </a:solidFill>
              </a:rPr>
              <a:t>zcCompany</a:t>
            </a:r>
            <a:endParaRPr lang="sv-SE" dirty="0">
              <a:solidFill>
                <a:srgbClr val="000000"/>
              </a:solidFill>
            </a:endParaRPr>
          </a:p>
        </p:txBody>
      </p:sp>
      <p:sp>
        <p:nvSpPr>
          <p:cNvPr id="5" name="Slide Number Placeholder 5"/>
          <p:cNvSpPr>
            <a:spLocks noGrp="1"/>
          </p:cNvSpPr>
          <p:nvPr>
            <p:ph type="sldNum" sz="quarter" idx="12"/>
          </p:nvPr>
        </p:nvSpPr>
        <p:spPr/>
        <p:txBody>
          <a:bodyPr/>
          <a:lstStyle>
            <a:lvl1pPr>
              <a:defRPr/>
            </a:lvl1pPr>
          </a:lstStyle>
          <a:p>
            <a:pPr>
              <a:defRPr/>
            </a:pPr>
            <a:fld id="{338AD849-D3AB-468E-8CBB-286177CAA413}" type="slidenum">
              <a:rPr lang="sv-SE" smtClean="0">
                <a:solidFill>
                  <a:srgbClr val="000000"/>
                </a:solidFill>
              </a:rPr>
              <a:pPr>
                <a:defRPr/>
              </a:pPr>
              <a:t>‹#›</a:t>
            </a:fld>
            <a:endParaRPr lang="sv-SE" dirty="0">
              <a:solidFill>
                <a:srgbClr val="000000"/>
              </a:solidFill>
            </a:endParaRPr>
          </a:p>
        </p:txBody>
      </p:sp>
      <p:sp>
        <p:nvSpPr>
          <p:cNvPr id="7" name="TextBox 6"/>
          <p:cNvSpPr txBox="1"/>
          <p:nvPr userDrawn="1"/>
        </p:nvSpPr>
        <p:spPr>
          <a:xfrm>
            <a:off x="-2285999" y="143195"/>
            <a:ext cx="2245360" cy="276999"/>
          </a:xfrm>
          <a:prstGeom prst="rect">
            <a:avLst/>
          </a:prstGeom>
          <a:noFill/>
        </p:spPr>
        <p:txBody>
          <a:bodyPr wrap="square" rtlCol="0">
            <a:spAutoFit/>
          </a:bodyPr>
          <a:lstStyle/>
          <a:p>
            <a:pPr algn="r"/>
            <a:r>
              <a:rPr lang="sv-SE" sz="1200" dirty="0" err="1">
                <a:solidFill>
                  <a:srgbClr val="000000"/>
                </a:solidFill>
                <a:cs typeface="Arial" pitchFamily="34" charset="0"/>
              </a:rPr>
              <a:t>Title</a:t>
            </a:r>
            <a:r>
              <a:rPr lang="sv-SE" sz="1200" dirty="0">
                <a:solidFill>
                  <a:srgbClr val="000000"/>
                </a:solidFill>
                <a:cs typeface="Arial" pitchFamily="34" charset="0"/>
              </a:rPr>
              <a:t> </a:t>
            </a:r>
            <a:r>
              <a:rPr lang="sv-SE" sz="1200" dirty="0" err="1">
                <a:solidFill>
                  <a:srgbClr val="000000"/>
                </a:solidFill>
                <a:cs typeface="Arial" pitchFamily="34" charset="0"/>
              </a:rPr>
              <a:t>only</a:t>
            </a:r>
            <a:endParaRPr lang="sv-SE" sz="1200" dirty="0">
              <a:solidFill>
                <a:srgbClr val="000000"/>
              </a:solidFill>
              <a:cs typeface="Arial" pitchFamily="34" charset="0"/>
            </a:endParaRPr>
          </a:p>
        </p:txBody>
      </p:sp>
      <p:sp>
        <p:nvSpPr>
          <p:cNvPr id="6" name="Title 5"/>
          <p:cNvSpPr>
            <a:spLocks noGrp="1"/>
          </p:cNvSpPr>
          <p:nvPr>
            <p:ph type="title"/>
          </p:nvPr>
        </p:nvSpPr>
        <p:spPr/>
        <p:txBody>
          <a:bodyPr/>
          <a:lstStyle/>
          <a:p>
            <a:r>
              <a:rPr lang="en-US"/>
              <a:t>Click to edit Master title style</a:t>
            </a:r>
            <a:endParaRPr lang="sv-SE"/>
          </a:p>
        </p:txBody>
      </p:sp>
    </p:spTree>
    <p:extLst>
      <p:ext uri="{BB962C8B-B14F-4D97-AF65-F5344CB8AC3E}">
        <p14:creationId xmlns:p14="http://schemas.microsoft.com/office/powerpoint/2010/main" val="30928597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itle Blue top">
    <p:spTree>
      <p:nvGrpSpPr>
        <p:cNvPr id="1" name=""/>
        <p:cNvGrpSpPr/>
        <p:nvPr/>
      </p:nvGrpSpPr>
      <p:grpSpPr>
        <a:xfrm>
          <a:off x="0" y="0"/>
          <a:ext cx="0" cy="0"/>
          <a:chOff x="0" y="0"/>
          <a:chExt cx="0" cy="0"/>
        </a:xfrm>
      </p:grpSpPr>
      <p:sp>
        <p:nvSpPr>
          <p:cNvPr id="10" name="Rectangle 9"/>
          <p:cNvSpPr/>
          <p:nvPr userDrawn="1"/>
        </p:nvSpPr>
        <p:spPr>
          <a:xfrm>
            <a:off x="0" y="0"/>
            <a:ext cx="12192000" cy="139982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solidFill>
                <a:srgbClr val="FFFFFF"/>
              </a:solidFill>
              <a:cs typeface="Arial" pitchFamily="34" charset="0"/>
            </a:endParaRPr>
          </a:p>
        </p:txBody>
      </p:sp>
      <p:sp>
        <p:nvSpPr>
          <p:cNvPr id="4" name="Date Placeholder 3"/>
          <p:cNvSpPr>
            <a:spLocks noGrp="1"/>
          </p:cNvSpPr>
          <p:nvPr>
            <p:ph type="dt" sz="half" idx="10"/>
          </p:nvPr>
        </p:nvSpPr>
        <p:spPr/>
        <p:txBody>
          <a:bodyPr/>
          <a:lstStyle>
            <a:lvl1pPr>
              <a:defRPr/>
            </a:lvl1pPr>
          </a:lstStyle>
          <a:p>
            <a:pPr>
              <a:defRPr/>
            </a:pPr>
            <a:r>
              <a:rPr lang="en-US">
                <a:solidFill>
                  <a:srgbClr val="000000"/>
                </a:solidFill>
              </a:rPr>
              <a:t>zDatum</a:t>
            </a:r>
            <a:endParaRPr lang="sv-SE" dirty="0">
              <a:solidFill>
                <a:srgbClr val="000000"/>
              </a:solidFill>
            </a:endParaRPr>
          </a:p>
        </p:txBody>
      </p:sp>
      <p:sp>
        <p:nvSpPr>
          <p:cNvPr id="5" name="Footer Placeholder 4"/>
          <p:cNvSpPr>
            <a:spLocks noGrp="1"/>
          </p:cNvSpPr>
          <p:nvPr>
            <p:ph type="ftr" sz="quarter" idx="11"/>
          </p:nvPr>
        </p:nvSpPr>
        <p:spPr/>
        <p:txBody>
          <a:bodyPr/>
          <a:lstStyle>
            <a:lvl1pPr>
              <a:defRPr/>
            </a:lvl1pPr>
          </a:lstStyle>
          <a:p>
            <a:pPr>
              <a:defRPr/>
            </a:pPr>
            <a:r>
              <a:rPr lang="sv-SE">
                <a:solidFill>
                  <a:srgbClr val="000000"/>
                </a:solidFill>
              </a:rPr>
              <a:t>zcCompany</a:t>
            </a:r>
            <a:endParaRPr lang="sv-SE" dirty="0">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pPr>
              <a:defRPr/>
            </a:pPr>
            <a:fld id="{6F10D549-03C4-4A74-B682-D40A99E2A429}" type="slidenum">
              <a:rPr lang="sv-SE" smtClean="0">
                <a:solidFill>
                  <a:srgbClr val="000000"/>
                </a:solidFill>
              </a:rPr>
              <a:pPr>
                <a:defRPr/>
              </a:pPr>
              <a:t>‹#›</a:t>
            </a:fld>
            <a:endParaRPr lang="sv-SE" dirty="0">
              <a:solidFill>
                <a:srgbClr val="000000"/>
              </a:solidFill>
            </a:endParaRPr>
          </a:p>
        </p:txBody>
      </p:sp>
      <p:sp>
        <p:nvSpPr>
          <p:cNvPr id="8" name="TextBox 7"/>
          <p:cNvSpPr txBox="1"/>
          <p:nvPr userDrawn="1"/>
        </p:nvSpPr>
        <p:spPr>
          <a:xfrm>
            <a:off x="-2285999" y="74615"/>
            <a:ext cx="2245360" cy="276999"/>
          </a:xfrm>
          <a:prstGeom prst="rect">
            <a:avLst/>
          </a:prstGeom>
          <a:noFill/>
        </p:spPr>
        <p:txBody>
          <a:bodyPr wrap="square" rtlCol="0">
            <a:spAutoFit/>
          </a:bodyPr>
          <a:lstStyle/>
          <a:p>
            <a:pPr algn="r"/>
            <a:r>
              <a:rPr lang="sv-SE" sz="1200" dirty="0" err="1">
                <a:solidFill>
                  <a:srgbClr val="000000"/>
                </a:solidFill>
                <a:cs typeface="Arial" pitchFamily="34" charset="0"/>
              </a:rPr>
              <a:t>Title</a:t>
            </a:r>
            <a:r>
              <a:rPr lang="sv-SE" sz="1200" dirty="0">
                <a:solidFill>
                  <a:srgbClr val="000000"/>
                </a:solidFill>
                <a:cs typeface="Arial" pitchFamily="34" charset="0"/>
              </a:rPr>
              <a:t> </a:t>
            </a:r>
            <a:r>
              <a:rPr lang="sv-SE" sz="1200" dirty="0" err="1">
                <a:solidFill>
                  <a:srgbClr val="000000"/>
                </a:solidFill>
                <a:cs typeface="Arial" pitchFamily="34" charset="0"/>
              </a:rPr>
              <a:t>Blue</a:t>
            </a:r>
            <a:r>
              <a:rPr lang="sv-SE" sz="1200" dirty="0">
                <a:solidFill>
                  <a:srgbClr val="000000"/>
                </a:solidFill>
                <a:cs typeface="Arial" pitchFamily="34" charset="0"/>
              </a:rPr>
              <a:t> </a:t>
            </a:r>
            <a:r>
              <a:rPr lang="sv-SE" sz="1200" dirty="0" err="1">
                <a:solidFill>
                  <a:srgbClr val="000000"/>
                </a:solidFill>
                <a:cs typeface="Arial" pitchFamily="34" charset="0"/>
              </a:rPr>
              <a:t>top</a:t>
            </a:r>
            <a:r>
              <a:rPr lang="sv-SE" sz="1200" dirty="0">
                <a:solidFill>
                  <a:srgbClr val="000000"/>
                </a:solidFill>
                <a:cs typeface="Arial" pitchFamily="34" charset="0"/>
              </a:rPr>
              <a:t> </a:t>
            </a:r>
          </a:p>
        </p:txBody>
      </p:sp>
      <p:sp>
        <p:nvSpPr>
          <p:cNvPr id="2" name="Title 1"/>
          <p:cNvSpPr>
            <a:spLocks noGrp="1"/>
          </p:cNvSpPr>
          <p:nvPr>
            <p:ph type="title"/>
          </p:nvPr>
        </p:nvSpPr>
        <p:spPr>
          <a:xfrm>
            <a:off x="385080" y="197634"/>
            <a:ext cx="11390313" cy="1097766"/>
          </a:xfrm>
        </p:spPr>
        <p:txBody>
          <a:bodyPr/>
          <a:lstStyle>
            <a:lvl1pPr>
              <a:defRPr>
                <a:solidFill>
                  <a:schemeClr val="bg1"/>
                </a:solidFill>
              </a:defRPr>
            </a:lvl1pPr>
          </a:lstStyle>
          <a:p>
            <a:r>
              <a:rPr lang="en-US"/>
              <a:t>Click to edit Master title style</a:t>
            </a:r>
            <a:endParaRPr lang="sv-SE"/>
          </a:p>
        </p:txBody>
      </p:sp>
    </p:spTree>
    <p:extLst>
      <p:ext uri="{BB962C8B-B14F-4D97-AF65-F5344CB8AC3E}">
        <p14:creationId xmlns:p14="http://schemas.microsoft.com/office/powerpoint/2010/main" val="24227875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mod="1">
    <p:ext uri="{DCECCB84-F9BA-43D5-87BE-67443E8EF086}">
      <p15:sldGuideLst xmlns:p15="http://schemas.microsoft.com/office/powerpoint/2012/main">
        <p15:guide id="1" orient="horz" pos="749">
          <p15:clr>
            <a:srgbClr val="FBAE40"/>
          </p15:clr>
        </p15:guide>
      </p15:sldGuideLst>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itle Green top">
    <p:spTree>
      <p:nvGrpSpPr>
        <p:cNvPr id="1" name=""/>
        <p:cNvGrpSpPr/>
        <p:nvPr/>
      </p:nvGrpSpPr>
      <p:grpSpPr>
        <a:xfrm>
          <a:off x="0" y="0"/>
          <a:ext cx="0" cy="0"/>
          <a:chOff x="0" y="0"/>
          <a:chExt cx="0" cy="0"/>
        </a:xfrm>
      </p:grpSpPr>
      <p:sp>
        <p:nvSpPr>
          <p:cNvPr id="10" name="Rectangle 9"/>
          <p:cNvSpPr/>
          <p:nvPr userDrawn="1"/>
        </p:nvSpPr>
        <p:spPr>
          <a:xfrm>
            <a:off x="0" y="0"/>
            <a:ext cx="12192000" cy="139982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solidFill>
                <a:srgbClr val="FFFFFF"/>
              </a:solidFill>
              <a:cs typeface="Arial" pitchFamily="34" charset="0"/>
            </a:endParaRPr>
          </a:p>
        </p:txBody>
      </p:sp>
      <p:sp>
        <p:nvSpPr>
          <p:cNvPr id="4" name="Date Placeholder 3"/>
          <p:cNvSpPr>
            <a:spLocks noGrp="1"/>
          </p:cNvSpPr>
          <p:nvPr>
            <p:ph type="dt" sz="half" idx="10"/>
          </p:nvPr>
        </p:nvSpPr>
        <p:spPr/>
        <p:txBody>
          <a:bodyPr/>
          <a:lstStyle>
            <a:lvl1pPr>
              <a:defRPr/>
            </a:lvl1pPr>
          </a:lstStyle>
          <a:p>
            <a:pPr>
              <a:defRPr/>
            </a:pPr>
            <a:r>
              <a:rPr lang="en-US">
                <a:solidFill>
                  <a:srgbClr val="000000"/>
                </a:solidFill>
              </a:rPr>
              <a:t>zDatum</a:t>
            </a:r>
            <a:endParaRPr lang="sv-SE" dirty="0">
              <a:solidFill>
                <a:srgbClr val="000000"/>
              </a:solidFill>
            </a:endParaRPr>
          </a:p>
        </p:txBody>
      </p:sp>
      <p:sp>
        <p:nvSpPr>
          <p:cNvPr id="5" name="Footer Placeholder 4"/>
          <p:cNvSpPr>
            <a:spLocks noGrp="1"/>
          </p:cNvSpPr>
          <p:nvPr>
            <p:ph type="ftr" sz="quarter" idx="11"/>
          </p:nvPr>
        </p:nvSpPr>
        <p:spPr/>
        <p:txBody>
          <a:bodyPr/>
          <a:lstStyle>
            <a:lvl1pPr>
              <a:defRPr/>
            </a:lvl1pPr>
          </a:lstStyle>
          <a:p>
            <a:pPr>
              <a:defRPr/>
            </a:pPr>
            <a:r>
              <a:rPr lang="sv-SE">
                <a:solidFill>
                  <a:srgbClr val="000000"/>
                </a:solidFill>
              </a:rPr>
              <a:t>zcCompany</a:t>
            </a:r>
            <a:endParaRPr lang="sv-SE" dirty="0">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pPr>
              <a:defRPr/>
            </a:pPr>
            <a:fld id="{6F10D549-03C4-4A74-B682-D40A99E2A429}" type="slidenum">
              <a:rPr lang="sv-SE" smtClean="0">
                <a:solidFill>
                  <a:srgbClr val="000000"/>
                </a:solidFill>
              </a:rPr>
              <a:pPr>
                <a:defRPr/>
              </a:pPr>
              <a:t>‹#›</a:t>
            </a:fld>
            <a:endParaRPr lang="sv-SE" dirty="0">
              <a:solidFill>
                <a:srgbClr val="000000"/>
              </a:solidFill>
            </a:endParaRPr>
          </a:p>
        </p:txBody>
      </p:sp>
      <p:sp>
        <p:nvSpPr>
          <p:cNvPr id="8" name="TextBox 7"/>
          <p:cNvSpPr txBox="1"/>
          <p:nvPr userDrawn="1"/>
        </p:nvSpPr>
        <p:spPr>
          <a:xfrm>
            <a:off x="-2285999" y="74615"/>
            <a:ext cx="2245360" cy="276999"/>
          </a:xfrm>
          <a:prstGeom prst="rect">
            <a:avLst/>
          </a:prstGeom>
          <a:noFill/>
        </p:spPr>
        <p:txBody>
          <a:bodyPr wrap="square" rtlCol="0">
            <a:spAutoFit/>
          </a:bodyPr>
          <a:lstStyle/>
          <a:p>
            <a:pPr algn="r"/>
            <a:r>
              <a:rPr lang="sv-SE" sz="1200" dirty="0" err="1">
                <a:solidFill>
                  <a:srgbClr val="000000"/>
                </a:solidFill>
                <a:cs typeface="Arial" pitchFamily="34" charset="0"/>
              </a:rPr>
              <a:t>Title</a:t>
            </a:r>
            <a:r>
              <a:rPr lang="sv-SE" sz="1200" dirty="0">
                <a:solidFill>
                  <a:srgbClr val="000000"/>
                </a:solidFill>
                <a:cs typeface="Arial" pitchFamily="34" charset="0"/>
              </a:rPr>
              <a:t> Green </a:t>
            </a:r>
            <a:r>
              <a:rPr lang="sv-SE" sz="1200" dirty="0" err="1">
                <a:solidFill>
                  <a:srgbClr val="000000"/>
                </a:solidFill>
                <a:cs typeface="Arial" pitchFamily="34" charset="0"/>
              </a:rPr>
              <a:t>top</a:t>
            </a:r>
            <a:endParaRPr lang="sv-SE" sz="1200" dirty="0">
              <a:solidFill>
                <a:srgbClr val="000000"/>
              </a:solidFill>
              <a:cs typeface="Arial" pitchFamily="34" charset="0"/>
            </a:endParaRPr>
          </a:p>
        </p:txBody>
      </p:sp>
      <p:sp>
        <p:nvSpPr>
          <p:cNvPr id="2" name="Title 1"/>
          <p:cNvSpPr>
            <a:spLocks noGrp="1"/>
          </p:cNvSpPr>
          <p:nvPr>
            <p:ph type="title"/>
          </p:nvPr>
        </p:nvSpPr>
        <p:spPr>
          <a:xfrm>
            <a:off x="385080" y="197634"/>
            <a:ext cx="11390313" cy="1097766"/>
          </a:xfrm>
        </p:spPr>
        <p:txBody>
          <a:bodyPr/>
          <a:lstStyle>
            <a:lvl1pPr>
              <a:defRPr>
                <a:solidFill>
                  <a:schemeClr val="bg1"/>
                </a:solidFill>
              </a:defRPr>
            </a:lvl1pPr>
          </a:lstStyle>
          <a:p>
            <a:r>
              <a:rPr lang="en-US"/>
              <a:t>Click to edit Master title style</a:t>
            </a:r>
            <a:endParaRPr lang="sv-SE"/>
          </a:p>
        </p:txBody>
      </p:sp>
    </p:spTree>
    <p:extLst>
      <p:ext uri="{BB962C8B-B14F-4D97-AF65-F5344CB8AC3E}">
        <p14:creationId xmlns:p14="http://schemas.microsoft.com/office/powerpoint/2010/main" val="30230154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mod="1">
    <p:ext uri="{DCECCB84-F9BA-43D5-87BE-67443E8EF086}">
      <p15:sldGuideLst xmlns:p15="http://schemas.microsoft.com/office/powerpoint/2012/main">
        <p15:guide id="1" orient="horz" pos="749">
          <p15:clr>
            <a:srgbClr val="FBAE40"/>
          </p15:clr>
        </p15:guide>
      </p15:sldGuideLst>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itle Green top ">
    <p:spTree>
      <p:nvGrpSpPr>
        <p:cNvPr id="1" name=""/>
        <p:cNvGrpSpPr/>
        <p:nvPr/>
      </p:nvGrpSpPr>
      <p:grpSpPr>
        <a:xfrm>
          <a:off x="0" y="0"/>
          <a:ext cx="0" cy="0"/>
          <a:chOff x="0" y="0"/>
          <a:chExt cx="0" cy="0"/>
        </a:xfrm>
      </p:grpSpPr>
      <p:sp>
        <p:nvSpPr>
          <p:cNvPr id="10" name="Rectangle 9"/>
          <p:cNvSpPr/>
          <p:nvPr userDrawn="1"/>
        </p:nvSpPr>
        <p:spPr>
          <a:xfrm>
            <a:off x="0" y="0"/>
            <a:ext cx="12192000" cy="139982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solidFill>
                <a:srgbClr val="FFFFFF"/>
              </a:solidFill>
              <a:cs typeface="Arial" pitchFamily="34" charset="0"/>
            </a:endParaRPr>
          </a:p>
        </p:txBody>
      </p:sp>
      <p:sp>
        <p:nvSpPr>
          <p:cNvPr id="4" name="Date Placeholder 3"/>
          <p:cNvSpPr>
            <a:spLocks noGrp="1"/>
          </p:cNvSpPr>
          <p:nvPr>
            <p:ph type="dt" sz="half" idx="10"/>
          </p:nvPr>
        </p:nvSpPr>
        <p:spPr/>
        <p:txBody>
          <a:bodyPr/>
          <a:lstStyle>
            <a:lvl1pPr>
              <a:defRPr/>
            </a:lvl1pPr>
          </a:lstStyle>
          <a:p>
            <a:pPr>
              <a:defRPr/>
            </a:pPr>
            <a:r>
              <a:rPr lang="en-US">
                <a:solidFill>
                  <a:srgbClr val="000000"/>
                </a:solidFill>
              </a:rPr>
              <a:t>zDatum</a:t>
            </a:r>
            <a:endParaRPr lang="sv-SE" dirty="0">
              <a:solidFill>
                <a:srgbClr val="000000"/>
              </a:solidFill>
            </a:endParaRPr>
          </a:p>
        </p:txBody>
      </p:sp>
      <p:sp>
        <p:nvSpPr>
          <p:cNvPr id="5" name="Footer Placeholder 4"/>
          <p:cNvSpPr>
            <a:spLocks noGrp="1"/>
          </p:cNvSpPr>
          <p:nvPr>
            <p:ph type="ftr" sz="quarter" idx="11"/>
          </p:nvPr>
        </p:nvSpPr>
        <p:spPr/>
        <p:txBody>
          <a:bodyPr/>
          <a:lstStyle>
            <a:lvl1pPr>
              <a:defRPr/>
            </a:lvl1pPr>
          </a:lstStyle>
          <a:p>
            <a:pPr>
              <a:defRPr/>
            </a:pPr>
            <a:r>
              <a:rPr lang="sv-SE">
                <a:solidFill>
                  <a:srgbClr val="000000"/>
                </a:solidFill>
              </a:rPr>
              <a:t>zcCompany</a:t>
            </a:r>
            <a:endParaRPr lang="sv-SE" dirty="0">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pPr>
              <a:defRPr/>
            </a:pPr>
            <a:fld id="{6F10D549-03C4-4A74-B682-D40A99E2A429}" type="slidenum">
              <a:rPr lang="sv-SE" smtClean="0">
                <a:solidFill>
                  <a:srgbClr val="000000"/>
                </a:solidFill>
              </a:rPr>
              <a:pPr>
                <a:defRPr/>
              </a:pPr>
              <a:t>‹#›</a:t>
            </a:fld>
            <a:endParaRPr lang="sv-SE" dirty="0">
              <a:solidFill>
                <a:srgbClr val="000000"/>
              </a:solidFill>
            </a:endParaRPr>
          </a:p>
        </p:txBody>
      </p:sp>
      <p:sp>
        <p:nvSpPr>
          <p:cNvPr id="8" name="TextBox 7"/>
          <p:cNvSpPr txBox="1"/>
          <p:nvPr userDrawn="1"/>
        </p:nvSpPr>
        <p:spPr>
          <a:xfrm>
            <a:off x="-2285999" y="74615"/>
            <a:ext cx="2245360" cy="276999"/>
          </a:xfrm>
          <a:prstGeom prst="rect">
            <a:avLst/>
          </a:prstGeom>
          <a:noFill/>
        </p:spPr>
        <p:txBody>
          <a:bodyPr wrap="square" rtlCol="0">
            <a:spAutoFit/>
          </a:bodyPr>
          <a:lstStyle/>
          <a:p>
            <a:pPr algn="r"/>
            <a:r>
              <a:rPr lang="sv-SE" sz="1200" dirty="0" err="1">
                <a:solidFill>
                  <a:srgbClr val="000000"/>
                </a:solidFill>
                <a:cs typeface="Arial" pitchFamily="34" charset="0"/>
              </a:rPr>
              <a:t>Title</a:t>
            </a:r>
            <a:r>
              <a:rPr lang="sv-SE" sz="1200" dirty="0">
                <a:solidFill>
                  <a:srgbClr val="000000"/>
                </a:solidFill>
                <a:cs typeface="Arial" pitchFamily="34" charset="0"/>
              </a:rPr>
              <a:t> Green </a:t>
            </a:r>
            <a:r>
              <a:rPr lang="sv-SE" sz="1200" dirty="0" err="1">
                <a:solidFill>
                  <a:srgbClr val="000000"/>
                </a:solidFill>
                <a:cs typeface="Arial" pitchFamily="34" charset="0"/>
              </a:rPr>
              <a:t>top</a:t>
            </a:r>
            <a:r>
              <a:rPr lang="sv-SE" sz="1200" dirty="0">
                <a:solidFill>
                  <a:srgbClr val="000000"/>
                </a:solidFill>
                <a:cs typeface="Arial" pitchFamily="34" charset="0"/>
              </a:rPr>
              <a:t> </a:t>
            </a:r>
          </a:p>
        </p:txBody>
      </p:sp>
      <p:sp>
        <p:nvSpPr>
          <p:cNvPr id="2" name="Title 1"/>
          <p:cNvSpPr>
            <a:spLocks noGrp="1"/>
          </p:cNvSpPr>
          <p:nvPr>
            <p:ph type="title"/>
          </p:nvPr>
        </p:nvSpPr>
        <p:spPr>
          <a:xfrm>
            <a:off x="385080" y="197634"/>
            <a:ext cx="11390313" cy="1097766"/>
          </a:xfrm>
        </p:spPr>
        <p:txBody>
          <a:bodyPr/>
          <a:lstStyle>
            <a:lvl1pPr>
              <a:defRPr>
                <a:solidFill>
                  <a:schemeClr val="bg1"/>
                </a:solidFill>
              </a:defRPr>
            </a:lvl1pPr>
          </a:lstStyle>
          <a:p>
            <a:r>
              <a:rPr lang="en-US"/>
              <a:t>Click to edit Master title style</a:t>
            </a:r>
            <a:endParaRPr lang="sv-SE"/>
          </a:p>
        </p:txBody>
      </p:sp>
    </p:spTree>
    <p:extLst>
      <p:ext uri="{BB962C8B-B14F-4D97-AF65-F5344CB8AC3E}">
        <p14:creationId xmlns:p14="http://schemas.microsoft.com/office/powerpoint/2010/main" val="37431049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mod="1">
    <p:ext uri="{DCECCB84-F9BA-43D5-87BE-67443E8EF086}">
      <p15:sldGuideLst xmlns:p15="http://schemas.microsoft.com/office/powerpoint/2012/main">
        <p15:guide id="1" orient="horz" pos="749">
          <p15:clr>
            <a:srgbClr val="FBAE40"/>
          </p15:clr>
        </p15:guide>
      </p15:sldGuideLst>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itle Light Blue top">
    <p:spTree>
      <p:nvGrpSpPr>
        <p:cNvPr id="1" name=""/>
        <p:cNvGrpSpPr/>
        <p:nvPr/>
      </p:nvGrpSpPr>
      <p:grpSpPr>
        <a:xfrm>
          <a:off x="0" y="0"/>
          <a:ext cx="0" cy="0"/>
          <a:chOff x="0" y="0"/>
          <a:chExt cx="0" cy="0"/>
        </a:xfrm>
      </p:grpSpPr>
      <p:sp>
        <p:nvSpPr>
          <p:cNvPr id="10" name="Rectangle 9"/>
          <p:cNvSpPr/>
          <p:nvPr userDrawn="1"/>
        </p:nvSpPr>
        <p:spPr>
          <a:xfrm>
            <a:off x="0" y="0"/>
            <a:ext cx="12192000" cy="139982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solidFill>
                <a:srgbClr val="FFFFFF"/>
              </a:solidFill>
              <a:cs typeface="Arial" pitchFamily="34" charset="0"/>
            </a:endParaRPr>
          </a:p>
        </p:txBody>
      </p:sp>
      <p:sp>
        <p:nvSpPr>
          <p:cNvPr id="4" name="Date Placeholder 3"/>
          <p:cNvSpPr>
            <a:spLocks noGrp="1"/>
          </p:cNvSpPr>
          <p:nvPr>
            <p:ph type="dt" sz="half" idx="10"/>
          </p:nvPr>
        </p:nvSpPr>
        <p:spPr/>
        <p:txBody>
          <a:bodyPr/>
          <a:lstStyle>
            <a:lvl1pPr>
              <a:defRPr/>
            </a:lvl1pPr>
          </a:lstStyle>
          <a:p>
            <a:pPr>
              <a:defRPr/>
            </a:pPr>
            <a:r>
              <a:rPr lang="en-US">
                <a:solidFill>
                  <a:srgbClr val="000000"/>
                </a:solidFill>
              </a:rPr>
              <a:t>zDatum</a:t>
            </a:r>
            <a:endParaRPr lang="sv-SE" dirty="0">
              <a:solidFill>
                <a:srgbClr val="000000"/>
              </a:solidFill>
            </a:endParaRPr>
          </a:p>
        </p:txBody>
      </p:sp>
      <p:sp>
        <p:nvSpPr>
          <p:cNvPr id="5" name="Footer Placeholder 4"/>
          <p:cNvSpPr>
            <a:spLocks noGrp="1"/>
          </p:cNvSpPr>
          <p:nvPr>
            <p:ph type="ftr" sz="quarter" idx="11"/>
          </p:nvPr>
        </p:nvSpPr>
        <p:spPr/>
        <p:txBody>
          <a:bodyPr/>
          <a:lstStyle>
            <a:lvl1pPr>
              <a:defRPr/>
            </a:lvl1pPr>
          </a:lstStyle>
          <a:p>
            <a:pPr>
              <a:defRPr/>
            </a:pPr>
            <a:r>
              <a:rPr lang="sv-SE">
                <a:solidFill>
                  <a:srgbClr val="000000"/>
                </a:solidFill>
              </a:rPr>
              <a:t>zcCompany</a:t>
            </a:r>
            <a:endParaRPr lang="sv-SE" dirty="0">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pPr>
              <a:defRPr/>
            </a:pPr>
            <a:fld id="{6F10D549-03C4-4A74-B682-D40A99E2A429}" type="slidenum">
              <a:rPr lang="sv-SE" smtClean="0">
                <a:solidFill>
                  <a:srgbClr val="000000"/>
                </a:solidFill>
              </a:rPr>
              <a:pPr>
                <a:defRPr/>
              </a:pPr>
              <a:t>‹#›</a:t>
            </a:fld>
            <a:endParaRPr lang="sv-SE" dirty="0">
              <a:solidFill>
                <a:srgbClr val="000000"/>
              </a:solidFill>
            </a:endParaRPr>
          </a:p>
        </p:txBody>
      </p:sp>
      <p:sp>
        <p:nvSpPr>
          <p:cNvPr id="8" name="TextBox 7"/>
          <p:cNvSpPr txBox="1"/>
          <p:nvPr userDrawn="1"/>
        </p:nvSpPr>
        <p:spPr>
          <a:xfrm>
            <a:off x="-2285999" y="74615"/>
            <a:ext cx="2245360" cy="276999"/>
          </a:xfrm>
          <a:prstGeom prst="rect">
            <a:avLst/>
          </a:prstGeom>
          <a:noFill/>
        </p:spPr>
        <p:txBody>
          <a:bodyPr wrap="square" rtlCol="0">
            <a:spAutoFit/>
          </a:bodyPr>
          <a:lstStyle/>
          <a:p>
            <a:pPr algn="r"/>
            <a:r>
              <a:rPr lang="sv-SE" sz="1200" dirty="0" err="1">
                <a:solidFill>
                  <a:srgbClr val="000000"/>
                </a:solidFill>
                <a:cs typeface="Arial" pitchFamily="34" charset="0"/>
              </a:rPr>
              <a:t>Title</a:t>
            </a:r>
            <a:r>
              <a:rPr lang="sv-SE" sz="1200" dirty="0">
                <a:solidFill>
                  <a:srgbClr val="000000"/>
                </a:solidFill>
                <a:cs typeface="Arial" pitchFamily="34" charset="0"/>
              </a:rPr>
              <a:t> </a:t>
            </a:r>
            <a:r>
              <a:rPr lang="sv-SE" sz="1200" dirty="0" err="1">
                <a:solidFill>
                  <a:srgbClr val="000000"/>
                </a:solidFill>
                <a:cs typeface="Arial" pitchFamily="34" charset="0"/>
              </a:rPr>
              <a:t>Light</a:t>
            </a:r>
            <a:r>
              <a:rPr lang="sv-SE" sz="1200" dirty="0">
                <a:solidFill>
                  <a:srgbClr val="000000"/>
                </a:solidFill>
                <a:cs typeface="Arial" pitchFamily="34" charset="0"/>
              </a:rPr>
              <a:t> </a:t>
            </a:r>
            <a:r>
              <a:rPr lang="sv-SE" sz="1200" dirty="0" err="1">
                <a:solidFill>
                  <a:srgbClr val="000000"/>
                </a:solidFill>
                <a:cs typeface="Arial" pitchFamily="34" charset="0"/>
              </a:rPr>
              <a:t>Blue</a:t>
            </a:r>
            <a:r>
              <a:rPr lang="sv-SE" sz="1200" dirty="0">
                <a:solidFill>
                  <a:srgbClr val="000000"/>
                </a:solidFill>
                <a:cs typeface="Arial" pitchFamily="34" charset="0"/>
              </a:rPr>
              <a:t> </a:t>
            </a:r>
            <a:r>
              <a:rPr lang="sv-SE" sz="1200" dirty="0" err="1">
                <a:solidFill>
                  <a:srgbClr val="000000"/>
                </a:solidFill>
                <a:cs typeface="Arial" pitchFamily="34" charset="0"/>
              </a:rPr>
              <a:t>top</a:t>
            </a:r>
            <a:endParaRPr lang="sv-SE" sz="1200" dirty="0">
              <a:solidFill>
                <a:srgbClr val="000000"/>
              </a:solidFill>
              <a:cs typeface="Arial" pitchFamily="34" charset="0"/>
            </a:endParaRPr>
          </a:p>
        </p:txBody>
      </p:sp>
      <p:sp>
        <p:nvSpPr>
          <p:cNvPr id="2" name="Title 1"/>
          <p:cNvSpPr>
            <a:spLocks noGrp="1"/>
          </p:cNvSpPr>
          <p:nvPr>
            <p:ph type="title"/>
          </p:nvPr>
        </p:nvSpPr>
        <p:spPr>
          <a:xfrm>
            <a:off x="385080" y="197634"/>
            <a:ext cx="11390313" cy="1097766"/>
          </a:xfrm>
        </p:spPr>
        <p:txBody>
          <a:bodyPr/>
          <a:lstStyle>
            <a:lvl1pPr>
              <a:defRPr>
                <a:solidFill>
                  <a:schemeClr val="bg1"/>
                </a:solidFill>
              </a:defRPr>
            </a:lvl1pPr>
          </a:lstStyle>
          <a:p>
            <a:r>
              <a:rPr lang="en-US"/>
              <a:t>Click to edit Master title style</a:t>
            </a:r>
            <a:endParaRPr lang="sv-SE"/>
          </a:p>
        </p:txBody>
      </p:sp>
    </p:spTree>
    <p:extLst>
      <p:ext uri="{BB962C8B-B14F-4D97-AF65-F5344CB8AC3E}">
        <p14:creationId xmlns:p14="http://schemas.microsoft.com/office/powerpoint/2010/main" val="34325653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mod="1">
    <p:ext uri="{DCECCB84-F9BA-43D5-87BE-67443E8EF086}">
      <p15:sldGuideLst xmlns:p15="http://schemas.microsoft.com/office/powerpoint/2012/main">
        <p15:guide id="1" orient="horz" pos="749">
          <p15:clr>
            <a:srgbClr val="FBAE40"/>
          </p15:clr>
        </p15:guide>
      </p15:sldGuideLst>
    </p:ext>
  </p:extLs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itle Pink top">
    <p:spTree>
      <p:nvGrpSpPr>
        <p:cNvPr id="1" name=""/>
        <p:cNvGrpSpPr/>
        <p:nvPr/>
      </p:nvGrpSpPr>
      <p:grpSpPr>
        <a:xfrm>
          <a:off x="0" y="0"/>
          <a:ext cx="0" cy="0"/>
          <a:chOff x="0" y="0"/>
          <a:chExt cx="0" cy="0"/>
        </a:xfrm>
      </p:grpSpPr>
      <p:sp>
        <p:nvSpPr>
          <p:cNvPr id="10" name="Rectangle 9"/>
          <p:cNvSpPr/>
          <p:nvPr userDrawn="1"/>
        </p:nvSpPr>
        <p:spPr>
          <a:xfrm>
            <a:off x="0" y="0"/>
            <a:ext cx="12192000" cy="1399822"/>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solidFill>
                <a:srgbClr val="FFFFFF"/>
              </a:solidFill>
              <a:cs typeface="Arial" pitchFamily="34" charset="0"/>
            </a:endParaRPr>
          </a:p>
        </p:txBody>
      </p:sp>
      <p:sp>
        <p:nvSpPr>
          <p:cNvPr id="4" name="Date Placeholder 3"/>
          <p:cNvSpPr>
            <a:spLocks noGrp="1"/>
          </p:cNvSpPr>
          <p:nvPr>
            <p:ph type="dt" sz="half" idx="10"/>
          </p:nvPr>
        </p:nvSpPr>
        <p:spPr/>
        <p:txBody>
          <a:bodyPr/>
          <a:lstStyle>
            <a:lvl1pPr>
              <a:defRPr/>
            </a:lvl1pPr>
          </a:lstStyle>
          <a:p>
            <a:pPr>
              <a:defRPr/>
            </a:pPr>
            <a:r>
              <a:rPr lang="en-US">
                <a:solidFill>
                  <a:srgbClr val="000000"/>
                </a:solidFill>
              </a:rPr>
              <a:t>zDatum</a:t>
            </a:r>
            <a:endParaRPr lang="sv-SE" dirty="0">
              <a:solidFill>
                <a:srgbClr val="000000"/>
              </a:solidFill>
            </a:endParaRPr>
          </a:p>
        </p:txBody>
      </p:sp>
      <p:sp>
        <p:nvSpPr>
          <p:cNvPr id="5" name="Footer Placeholder 4"/>
          <p:cNvSpPr>
            <a:spLocks noGrp="1"/>
          </p:cNvSpPr>
          <p:nvPr>
            <p:ph type="ftr" sz="quarter" idx="11"/>
          </p:nvPr>
        </p:nvSpPr>
        <p:spPr/>
        <p:txBody>
          <a:bodyPr/>
          <a:lstStyle>
            <a:lvl1pPr>
              <a:defRPr/>
            </a:lvl1pPr>
          </a:lstStyle>
          <a:p>
            <a:pPr>
              <a:defRPr/>
            </a:pPr>
            <a:r>
              <a:rPr lang="sv-SE">
                <a:solidFill>
                  <a:srgbClr val="000000"/>
                </a:solidFill>
              </a:rPr>
              <a:t>zcCompany</a:t>
            </a:r>
            <a:endParaRPr lang="sv-SE" dirty="0">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pPr>
              <a:defRPr/>
            </a:pPr>
            <a:fld id="{6F10D549-03C4-4A74-B682-D40A99E2A429}" type="slidenum">
              <a:rPr lang="sv-SE" smtClean="0">
                <a:solidFill>
                  <a:srgbClr val="000000"/>
                </a:solidFill>
              </a:rPr>
              <a:pPr>
                <a:defRPr/>
              </a:pPr>
              <a:t>‹#›</a:t>
            </a:fld>
            <a:endParaRPr lang="sv-SE" dirty="0">
              <a:solidFill>
                <a:srgbClr val="000000"/>
              </a:solidFill>
            </a:endParaRPr>
          </a:p>
        </p:txBody>
      </p:sp>
      <p:sp>
        <p:nvSpPr>
          <p:cNvPr id="8" name="TextBox 7"/>
          <p:cNvSpPr txBox="1"/>
          <p:nvPr userDrawn="1"/>
        </p:nvSpPr>
        <p:spPr>
          <a:xfrm>
            <a:off x="-2285999" y="74615"/>
            <a:ext cx="2245360" cy="276999"/>
          </a:xfrm>
          <a:prstGeom prst="rect">
            <a:avLst/>
          </a:prstGeom>
          <a:noFill/>
        </p:spPr>
        <p:txBody>
          <a:bodyPr wrap="square" rtlCol="0">
            <a:spAutoFit/>
          </a:bodyPr>
          <a:lstStyle/>
          <a:p>
            <a:pPr algn="r"/>
            <a:r>
              <a:rPr lang="sv-SE" sz="1200" dirty="0" err="1">
                <a:solidFill>
                  <a:srgbClr val="000000"/>
                </a:solidFill>
                <a:cs typeface="Arial" pitchFamily="34" charset="0"/>
              </a:rPr>
              <a:t>Title</a:t>
            </a:r>
            <a:r>
              <a:rPr lang="sv-SE" sz="1200" dirty="0">
                <a:solidFill>
                  <a:srgbClr val="000000"/>
                </a:solidFill>
                <a:cs typeface="Arial" pitchFamily="34" charset="0"/>
              </a:rPr>
              <a:t> Pink </a:t>
            </a:r>
            <a:r>
              <a:rPr lang="sv-SE" sz="1200" dirty="0" err="1">
                <a:solidFill>
                  <a:srgbClr val="000000"/>
                </a:solidFill>
                <a:cs typeface="Arial" pitchFamily="34" charset="0"/>
              </a:rPr>
              <a:t>top</a:t>
            </a:r>
            <a:r>
              <a:rPr lang="sv-SE" sz="1200" dirty="0">
                <a:solidFill>
                  <a:srgbClr val="000000"/>
                </a:solidFill>
                <a:cs typeface="Arial" pitchFamily="34" charset="0"/>
              </a:rPr>
              <a:t> </a:t>
            </a:r>
          </a:p>
        </p:txBody>
      </p:sp>
      <p:sp>
        <p:nvSpPr>
          <p:cNvPr id="2" name="Title 1"/>
          <p:cNvSpPr>
            <a:spLocks noGrp="1"/>
          </p:cNvSpPr>
          <p:nvPr>
            <p:ph type="title"/>
          </p:nvPr>
        </p:nvSpPr>
        <p:spPr>
          <a:xfrm>
            <a:off x="385080" y="197634"/>
            <a:ext cx="11390313" cy="1097766"/>
          </a:xfrm>
        </p:spPr>
        <p:txBody>
          <a:bodyPr/>
          <a:lstStyle>
            <a:lvl1pPr>
              <a:defRPr>
                <a:solidFill>
                  <a:schemeClr val="bg1"/>
                </a:solidFill>
              </a:defRPr>
            </a:lvl1pPr>
          </a:lstStyle>
          <a:p>
            <a:r>
              <a:rPr lang="en-US"/>
              <a:t>Click to edit Master title style</a:t>
            </a:r>
            <a:endParaRPr lang="sv-SE"/>
          </a:p>
        </p:txBody>
      </p:sp>
    </p:spTree>
    <p:extLst>
      <p:ext uri="{BB962C8B-B14F-4D97-AF65-F5344CB8AC3E}">
        <p14:creationId xmlns:p14="http://schemas.microsoft.com/office/powerpoint/2010/main" val="15048045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mod="1">
    <p:ext uri="{DCECCB84-F9BA-43D5-87BE-67443E8EF086}">
      <p15:sldGuideLst xmlns:p15="http://schemas.microsoft.com/office/powerpoint/2012/main">
        <p15:guide id="1" orient="horz" pos="749">
          <p15:clr>
            <a:srgbClr val="FBAE40"/>
          </p15:clr>
        </p15:guide>
      </p15:sldGuideLst>
    </p:ext>
  </p:extLs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Title 2 column Blue top">
    <p:spTree>
      <p:nvGrpSpPr>
        <p:cNvPr id="1" name=""/>
        <p:cNvGrpSpPr/>
        <p:nvPr/>
      </p:nvGrpSpPr>
      <p:grpSpPr>
        <a:xfrm>
          <a:off x="0" y="0"/>
          <a:ext cx="0" cy="0"/>
          <a:chOff x="0" y="0"/>
          <a:chExt cx="0" cy="0"/>
        </a:xfrm>
      </p:grpSpPr>
      <p:sp>
        <p:nvSpPr>
          <p:cNvPr id="11" name="Rectangle 10"/>
          <p:cNvSpPr/>
          <p:nvPr userDrawn="1"/>
        </p:nvSpPr>
        <p:spPr>
          <a:xfrm>
            <a:off x="0" y="0"/>
            <a:ext cx="12192000" cy="139982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solidFill>
                <a:srgbClr val="FFFFFF"/>
              </a:solidFill>
              <a:cs typeface="Arial" pitchFamily="34" charset="0"/>
            </a:endParaRPr>
          </a:p>
        </p:txBody>
      </p:sp>
      <p:sp>
        <p:nvSpPr>
          <p:cNvPr id="10" name="Text Placeholder 9"/>
          <p:cNvSpPr>
            <a:spLocks noGrp="1"/>
          </p:cNvSpPr>
          <p:nvPr>
            <p:ph type="body" sz="quarter" idx="14"/>
          </p:nvPr>
        </p:nvSpPr>
        <p:spPr>
          <a:xfrm>
            <a:off x="385200" y="1773239"/>
            <a:ext cx="5451923" cy="4176712"/>
          </a:xfrm>
        </p:spPr>
        <p:txBody>
          <a:bodyPr/>
          <a:lstStyle/>
          <a:p>
            <a:pPr lvl="0"/>
            <a:r>
              <a:rPr lang="en-US" dirty="0"/>
              <a:t>Click to edit Master text styles</a:t>
            </a:r>
          </a:p>
          <a:p>
            <a:pPr lvl="1"/>
            <a:r>
              <a:rPr lang="en-US" dirty="0"/>
              <a:t>Second level</a:t>
            </a:r>
          </a:p>
          <a:p>
            <a:pPr lvl="2"/>
            <a:r>
              <a:rPr lang="en-US" dirty="0"/>
              <a:t>Third level</a:t>
            </a:r>
          </a:p>
        </p:txBody>
      </p:sp>
      <p:sp>
        <p:nvSpPr>
          <p:cNvPr id="4" name="Date Placeholder 3"/>
          <p:cNvSpPr>
            <a:spLocks noGrp="1"/>
          </p:cNvSpPr>
          <p:nvPr>
            <p:ph type="dt" sz="half" idx="10"/>
          </p:nvPr>
        </p:nvSpPr>
        <p:spPr/>
        <p:txBody>
          <a:bodyPr/>
          <a:lstStyle>
            <a:lvl1pPr>
              <a:defRPr/>
            </a:lvl1pPr>
          </a:lstStyle>
          <a:p>
            <a:pPr>
              <a:defRPr/>
            </a:pPr>
            <a:r>
              <a:rPr lang="en-US">
                <a:solidFill>
                  <a:srgbClr val="000000"/>
                </a:solidFill>
              </a:rPr>
              <a:t>zDatum</a:t>
            </a:r>
            <a:endParaRPr lang="sv-SE" dirty="0">
              <a:solidFill>
                <a:srgbClr val="000000"/>
              </a:solidFill>
            </a:endParaRPr>
          </a:p>
        </p:txBody>
      </p:sp>
      <p:sp>
        <p:nvSpPr>
          <p:cNvPr id="5" name="Footer Placeholder 4"/>
          <p:cNvSpPr>
            <a:spLocks noGrp="1"/>
          </p:cNvSpPr>
          <p:nvPr>
            <p:ph type="ftr" sz="quarter" idx="11"/>
          </p:nvPr>
        </p:nvSpPr>
        <p:spPr/>
        <p:txBody>
          <a:bodyPr/>
          <a:lstStyle>
            <a:lvl1pPr>
              <a:defRPr/>
            </a:lvl1pPr>
          </a:lstStyle>
          <a:p>
            <a:pPr>
              <a:defRPr/>
            </a:pPr>
            <a:r>
              <a:rPr lang="sv-SE">
                <a:solidFill>
                  <a:srgbClr val="000000"/>
                </a:solidFill>
              </a:rPr>
              <a:t>zcCompany</a:t>
            </a:r>
            <a:endParaRPr lang="sv-SE" dirty="0">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pPr>
              <a:defRPr/>
            </a:pPr>
            <a:fld id="{6F10D549-03C4-4A74-B682-D40A99E2A429}" type="slidenum">
              <a:rPr lang="sv-SE" smtClean="0">
                <a:solidFill>
                  <a:srgbClr val="000000"/>
                </a:solidFill>
              </a:rPr>
              <a:pPr>
                <a:defRPr/>
              </a:pPr>
              <a:t>‹#›</a:t>
            </a:fld>
            <a:endParaRPr lang="sv-SE" dirty="0">
              <a:solidFill>
                <a:srgbClr val="000000"/>
              </a:solidFill>
            </a:endParaRPr>
          </a:p>
        </p:txBody>
      </p:sp>
      <p:sp>
        <p:nvSpPr>
          <p:cNvPr id="8" name="TextBox 7"/>
          <p:cNvSpPr txBox="1"/>
          <p:nvPr userDrawn="1"/>
        </p:nvSpPr>
        <p:spPr>
          <a:xfrm>
            <a:off x="-2285999" y="74615"/>
            <a:ext cx="2245360" cy="276999"/>
          </a:xfrm>
          <a:prstGeom prst="rect">
            <a:avLst/>
          </a:prstGeom>
          <a:noFill/>
        </p:spPr>
        <p:txBody>
          <a:bodyPr wrap="square" rtlCol="0">
            <a:spAutoFit/>
          </a:bodyPr>
          <a:lstStyle/>
          <a:p>
            <a:pPr algn="r"/>
            <a:r>
              <a:rPr lang="en-US" sz="1200" dirty="0">
                <a:solidFill>
                  <a:srgbClr val="000000"/>
                </a:solidFill>
                <a:cs typeface="Arial" pitchFamily="34" charset="0"/>
              </a:rPr>
              <a:t>Title 2 column Blue top</a:t>
            </a:r>
            <a:endParaRPr lang="sv-SE" sz="1200" dirty="0">
              <a:solidFill>
                <a:srgbClr val="000000"/>
              </a:solidFill>
              <a:cs typeface="Arial" pitchFamily="34" charset="0"/>
            </a:endParaRPr>
          </a:p>
        </p:txBody>
      </p:sp>
      <p:sp>
        <p:nvSpPr>
          <p:cNvPr id="9" name="Platshållare för text 8"/>
          <p:cNvSpPr>
            <a:spLocks noGrp="1"/>
          </p:cNvSpPr>
          <p:nvPr>
            <p:ph type="body" sz="quarter" idx="13"/>
          </p:nvPr>
        </p:nvSpPr>
        <p:spPr>
          <a:xfrm>
            <a:off x="6231506" y="1773239"/>
            <a:ext cx="5481070" cy="4176712"/>
          </a:xfrm>
        </p:spPr>
        <p:txBody>
          <a:bodyPr/>
          <a:lstStyle/>
          <a:p>
            <a:pPr lvl="0"/>
            <a:r>
              <a:rPr lang="en-US" dirty="0"/>
              <a:t>Click to edit Master text styles</a:t>
            </a:r>
          </a:p>
          <a:p>
            <a:pPr lvl="1"/>
            <a:r>
              <a:rPr lang="en-US" dirty="0"/>
              <a:t>Second level</a:t>
            </a:r>
          </a:p>
          <a:p>
            <a:pPr lvl="2"/>
            <a:r>
              <a:rPr lang="en-US" dirty="0"/>
              <a:t>Third level</a:t>
            </a:r>
          </a:p>
        </p:txBody>
      </p:sp>
      <p:sp>
        <p:nvSpPr>
          <p:cNvPr id="3" name="Title 2"/>
          <p:cNvSpPr>
            <a:spLocks noGrp="1"/>
          </p:cNvSpPr>
          <p:nvPr>
            <p:ph type="title" hasCustomPrompt="1"/>
          </p:nvPr>
        </p:nvSpPr>
        <p:spPr>
          <a:xfrm>
            <a:off x="385200" y="197634"/>
            <a:ext cx="11390313" cy="1097766"/>
          </a:xfrm>
        </p:spPr>
        <p:txBody>
          <a:bodyPr/>
          <a:lstStyle>
            <a:lvl1pPr>
              <a:defRPr>
                <a:solidFill>
                  <a:schemeClr val="bg1"/>
                </a:solidFill>
              </a:defRPr>
            </a:lvl1pPr>
          </a:lstStyle>
          <a:p>
            <a:r>
              <a:rPr lang="en-US" dirty="0"/>
              <a:t>Click to add title</a:t>
            </a:r>
            <a:endParaRPr lang="sv-SE" dirty="0"/>
          </a:p>
        </p:txBody>
      </p:sp>
    </p:spTree>
    <p:extLst>
      <p:ext uri="{BB962C8B-B14F-4D97-AF65-F5344CB8AC3E}">
        <p14:creationId xmlns:p14="http://schemas.microsoft.com/office/powerpoint/2010/main" val="16658771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Title 2 column Green top">
    <p:spTree>
      <p:nvGrpSpPr>
        <p:cNvPr id="1" name=""/>
        <p:cNvGrpSpPr/>
        <p:nvPr/>
      </p:nvGrpSpPr>
      <p:grpSpPr>
        <a:xfrm>
          <a:off x="0" y="0"/>
          <a:ext cx="0" cy="0"/>
          <a:chOff x="0" y="0"/>
          <a:chExt cx="0" cy="0"/>
        </a:xfrm>
      </p:grpSpPr>
      <p:sp>
        <p:nvSpPr>
          <p:cNvPr id="11" name="Rectangle 10"/>
          <p:cNvSpPr/>
          <p:nvPr userDrawn="1"/>
        </p:nvSpPr>
        <p:spPr>
          <a:xfrm>
            <a:off x="0" y="0"/>
            <a:ext cx="12192000" cy="139982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solidFill>
                <a:srgbClr val="FFFFFF"/>
              </a:solidFill>
              <a:cs typeface="Arial" pitchFamily="34" charset="0"/>
            </a:endParaRPr>
          </a:p>
        </p:txBody>
      </p:sp>
      <p:sp>
        <p:nvSpPr>
          <p:cNvPr id="10" name="Text Placeholder 9"/>
          <p:cNvSpPr>
            <a:spLocks noGrp="1"/>
          </p:cNvSpPr>
          <p:nvPr>
            <p:ph type="body" sz="quarter" idx="14"/>
          </p:nvPr>
        </p:nvSpPr>
        <p:spPr>
          <a:xfrm>
            <a:off x="385200" y="1773239"/>
            <a:ext cx="5451923" cy="4176712"/>
          </a:xfrm>
        </p:spPr>
        <p:txBody>
          <a:bodyPr/>
          <a:lstStyle/>
          <a:p>
            <a:pPr lvl="0"/>
            <a:r>
              <a:rPr lang="en-US" dirty="0"/>
              <a:t>Click to edit Master text styles</a:t>
            </a:r>
          </a:p>
          <a:p>
            <a:pPr lvl="1"/>
            <a:r>
              <a:rPr lang="en-US" dirty="0"/>
              <a:t>Second level</a:t>
            </a:r>
          </a:p>
          <a:p>
            <a:pPr lvl="2"/>
            <a:r>
              <a:rPr lang="en-US" dirty="0"/>
              <a:t>Third level</a:t>
            </a:r>
          </a:p>
        </p:txBody>
      </p:sp>
      <p:sp>
        <p:nvSpPr>
          <p:cNvPr id="4" name="Date Placeholder 3"/>
          <p:cNvSpPr>
            <a:spLocks noGrp="1"/>
          </p:cNvSpPr>
          <p:nvPr>
            <p:ph type="dt" sz="half" idx="10"/>
          </p:nvPr>
        </p:nvSpPr>
        <p:spPr/>
        <p:txBody>
          <a:bodyPr/>
          <a:lstStyle>
            <a:lvl1pPr>
              <a:defRPr/>
            </a:lvl1pPr>
          </a:lstStyle>
          <a:p>
            <a:pPr>
              <a:defRPr/>
            </a:pPr>
            <a:r>
              <a:rPr lang="en-US">
                <a:solidFill>
                  <a:srgbClr val="000000"/>
                </a:solidFill>
              </a:rPr>
              <a:t>zDatum</a:t>
            </a:r>
            <a:endParaRPr lang="sv-SE" dirty="0">
              <a:solidFill>
                <a:srgbClr val="000000"/>
              </a:solidFill>
            </a:endParaRPr>
          </a:p>
        </p:txBody>
      </p:sp>
      <p:sp>
        <p:nvSpPr>
          <p:cNvPr id="5" name="Footer Placeholder 4"/>
          <p:cNvSpPr>
            <a:spLocks noGrp="1"/>
          </p:cNvSpPr>
          <p:nvPr>
            <p:ph type="ftr" sz="quarter" idx="11"/>
          </p:nvPr>
        </p:nvSpPr>
        <p:spPr/>
        <p:txBody>
          <a:bodyPr/>
          <a:lstStyle>
            <a:lvl1pPr>
              <a:defRPr/>
            </a:lvl1pPr>
          </a:lstStyle>
          <a:p>
            <a:pPr>
              <a:defRPr/>
            </a:pPr>
            <a:r>
              <a:rPr lang="sv-SE">
                <a:solidFill>
                  <a:srgbClr val="000000"/>
                </a:solidFill>
              </a:rPr>
              <a:t>zcCompany</a:t>
            </a:r>
            <a:endParaRPr lang="sv-SE" dirty="0">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pPr>
              <a:defRPr/>
            </a:pPr>
            <a:fld id="{6F10D549-03C4-4A74-B682-D40A99E2A429}" type="slidenum">
              <a:rPr lang="sv-SE" smtClean="0">
                <a:solidFill>
                  <a:srgbClr val="000000"/>
                </a:solidFill>
              </a:rPr>
              <a:pPr>
                <a:defRPr/>
              </a:pPr>
              <a:t>‹#›</a:t>
            </a:fld>
            <a:endParaRPr lang="sv-SE" dirty="0">
              <a:solidFill>
                <a:srgbClr val="000000"/>
              </a:solidFill>
            </a:endParaRPr>
          </a:p>
        </p:txBody>
      </p:sp>
      <p:sp>
        <p:nvSpPr>
          <p:cNvPr id="8" name="TextBox 7"/>
          <p:cNvSpPr txBox="1"/>
          <p:nvPr userDrawn="1"/>
        </p:nvSpPr>
        <p:spPr>
          <a:xfrm>
            <a:off x="-2285999" y="74615"/>
            <a:ext cx="2245360" cy="276999"/>
          </a:xfrm>
          <a:prstGeom prst="rect">
            <a:avLst/>
          </a:prstGeom>
          <a:noFill/>
        </p:spPr>
        <p:txBody>
          <a:bodyPr wrap="square" rtlCol="0">
            <a:spAutoFit/>
          </a:bodyPr>
          <a:lstStyle/>
          <a:p>
            <a:pPr algn="r"/>
            <a:r>
              <a:rPr lang="en-US" sz="1200" dirty="0">
                <a:solidFill>
                  <a:srgbClr val="000000"/>
                </a:solidFill>
                <a:cs typeface="Arial" pitchFamily="34" charset="0"/>
              </a:rPr>
              <a:t>Title 2 column Green top</a:t>
            </a:r>
            <a:endParaRPr lang="sv-SE" sz="1200" dirty="0">
              <a:solidFill>
                <a:srgbClr val="000000"/>
              </a:solidFill>
              <a:cs typeface="Arial" pitchFamily="34" charset="0"/>
            </a:endParaRPr>
          </a:p>
        </p:txBody>
      </p:sp>
      <p:sp>
        <p:nvSpPr>
          <p:cNvPr id="9" name="Platshållare för text 8"/>
          <p:cNvSpPr>
            <a:spLocks noGrp="1"/>
          </p:cNvSpPr>
          <p:nvPr>
            <p:ph type="body" sz="quarter" idx="13"/>
          </p:nvPr>
        </p:nvSpPr>
        <p:spPr>
          <a:xfrm>
            <a:off x="6231506" y="1773239"/>
            <a:ext cx="5481070" cy="4176712"/>
          </a:xfrm>
        </p:spPr>
        <p:txBody>
          <a:bodyPr/>
          <a:lstStyle/>
          <a:p>
            <a:pPr lvl="0"/>
            <a:r>
              <a:rPr lang="en-US" dirty="0"/>
              <a:t>Click to edit Master text styles</a:t>
            </a:r>
          </a:p>
          <a:p>
            <a:pPr lvl="1"/>
            <a:r>
              <a:rPr lang="en-US" dirty="0"/>
              <a:t>Second level</a:t>
            </a:r>
          </a:p>
          <a:p>
            <a:pPr lvl="2"/>
            <a:r>
              <a:rPr lang="en-US" dirty="0"/>
              <a:t>Third level</a:t>
            </a:r>
          </a:p>
        </p:txBody>
      </p:sp>
      <p:sp>
        <p:nvSpPr>
          <p:cNvPr id="3" name="Title 2"/>
          <p:cNvSpPr>
            <a:spLocks noGrp="1"/>
          </p:cNvSpPr>
          <p:nvPr>
            <p:ph type="title" hasCustomPrompt="1"/>
          </p:nvPr>
        </p:nvSpPr>
        <p:spPr>
          <a:xfrm>
            <a:off x="385200" y="197634"/>
            <a:ext cx="11390313" cy="1097766"/>
          </a:xfrm>
        </p:spPr>
        <p:txBody>
          <a:bodyPr/>
          <a:lstStyle>
            <a:lvl1pPr>
              <a:defRPr>
                <a:solidFill>
                  <a:schemeClr val="bg1"/>
                </a:solidFill>
              </a:defRPr>
            </a:lvl1pPr>
          </a:lstStyle>
          <a:p>
            <a:r>
              <a:rPr lang="en-US" dirty="0"/>
              <a:t>Click to add title</a:t>
            </a:r>
            <a:endParaRPr lang="sv-SE" dirty="0"/>
          </a:p>
        </p:txBody>
      </p:sp>
    </p:spTree>
    <p:extLst>
      <p:ext uri="{BB962C8B-B14F-4D97-AF65-F5344CB8AC3E}">
        <p14:creationId xmlns:p14="http://schemas.microsoft.com/office/powerpoint/2010/main" val="15278893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Title 2 column Light Green top">
    <p:spTree>
      <p:nvGrpSpPr>
        <p:cNvPr id="1" name=""/>
        <p:cNvGrpSpPr/>
        <p:nvPr/>
      </p:nvGrpSpPr>
      <p:grpSpPr>
        <a:xfrm>
          <a:off x="0" y="0"/>
          <a:ext cx="0" cy="0"/>
          <a:chOff x="0" y="0"/>
          <a:chExt cx="0" cy="0"/>
        </a:xfrm>
      </p:grpSpPr>
      <p:sp>
        <p:nvSpPr>
          <p:cNvPr id="11" name="Rectangle 10"/>
          <p:cNvSpPr/>
          <p:nvPr userDrawn="1"/>
        </p:nvSpPr>
        <p:spPr>
          <a:xfrm>
            <a:off x="0" y="0"/>
            <a:ext cx="12192000" cy="139982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solidFill>
                <a:srgbClr val="FFFFFF"/>
              </a:solidFill>
              <a:cs typeface="Arial" pitchFamily="34" charset="0"/>
            </a:endParaRPr>
          </a:p>
        </p:txBody>
      </p:sp>
      <p:sp>
        <p:nvSpPr>
          <p:cNvPr id="10" name="Text Placeholder 9"/>
          <p:cNvSpPr>
            <a:spLocks noGrp="1"/>
          </p:cNvSpPr>
          <p:nvPr>
            <p:ph type="body" sz="quarter" idx="14"/>
          </p:nvPr>
        </p:nvSpPr>
        <p:spPr>
          <a:xfrm>
            <a:off x="385200" y="1773238"/>
            <a:ext cx="5451923" cy="4176713"/>
          </a:xfrm>
        </p:spPr>
        <p:txBody>
          <a:bodyPr/>
          <a:lstStyle/>
          <a:p>
            <a:pPr lvl="0"/>
            <a:r>
              <a:rPr lang="en-US" dirty="0"/>
              <a:t>Click to edit Master text styles</a:t>
            </a:r>
          </a:p>
          <a:p>
            <a:pPr lvl="1"/>
            <a:r>
              <a:rPr lang="en-US" dirty="0"/>
              <a:t>Second level</a:t>
            </a:r>
          </a:p>
          <a:p>
            <a:pPr lvl="2"/>
            <a:r>
              <a:rPr lang="en-US" dirty="0"/>
              <a:t>Third level</a:t>
            </a:r>
          </a:p>
        </p:txBody>
      </p:sp>
      <p:sp>
        <p:nvSpPr>
          <p:cNvPr id="4" name="Date Placeholder 3"/>
          <p:cNvSpPr>
            <a:spLocks noGrp="1"/>
          </p:cNvSpPr>
          <p:nvPr>
            <p:ph type="dt" sz="half" idx="10"/>
          </p:nvPr>
        </p:nvSpPr>
        <p:spPr/>
        <p:txBody>
          <a:bodyPr/>
          <a:lstStyle>
            <a:lvl1pPr>
              <a:defRPr/>
            </a:lvl1pPr>
          </a:lstStyle>
          <a:p>
            <a:pPr>
              <a:defRPr/>
            </a:pPr>
            <a:r>
              <a:rPr lang="en-US">
                <a:solidFill>
                  <a:srgbClr val="000000"/>
                </a:solidFill>
              </a:rPr>
              <a:t>zDatum</a:t>
            </a:r>
            <a:endParaRPr lang="sv-SE" dirty="0">
              <a:solidFill>
                <a:srgbClr val="000000"/>
              </a:solidFill>
            </a:endParaRPr>
          </a:p>
        </p:txBody>
      </p:sp>
      <p:sp>
        <p:nvSpPr>
          <p:cNvPr id="5" name="Footer Placeholder 4"/>
          <p:cNvSpPr>
            <a:spLocks noGrp="1"/>
          </p:cNvSpPr>
          <p:nvPr>
            <p:ph type="ftr" sz="quarter" idx="11"/>
          </p:nvPr>
        </p:nvSpPr>
        <p:spPr/>
        <p:txBody>
          <a:bodyPr/>
          <a:lstStyle>
            <a:lvl1pPr>
              <a:defRPr/>
            </a:lvl1pPr>
          </a:lstStyle>
          <a:p>
            <a:pPr>
              <a:defRPr/>
            </a:pPr>
            <a:r>
              <a:rPr lang="sv-SE">
                <a:solidFill>
                  <a:srgbClr val="000000"/>
                </a:solidFill>
              </a:rPr>
              <a:t>zcCompany</a:t>
            </a:r>
            <a:endParaRPr lang="sv-SE" dirty="0">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pPr>
              <a:defRPr/>
            </a:pPr>
            <a:fld id="{6F10D549-03C4-4A74-B682-D40A99E2A429}" type="slidenum">
              <a:rPr lang="sv-SE" smtClean="0">
                <a:solidFill>
                  <a:srgbClr val="000000"/>
                </a:solidFill>
              </a:rPr>
              <a:pPr>
                <a:defRPr/>
              </a:pPr>
              <a:t>‹#›</a:t>
            </a:fld>
            <a:endParaRPr lang="sv-SE" dirty="0">
              <a:solidFill>
                <a:srgbClr val="000000"/>
              </a:solidFill>
            </a:endParaRPr>
          </a:p>
        </p:txBody>
      </p:sp>
      <p:sp>
        <p:nvSpPr>
          <p:cNvPr id="8" name="TextBox 7"/>
          <p:cNvSpPr txBox="1"/>
          <p:nvPr userDrawn="1"/>
        </p:nvSpPr>
        <p:spPr>
          <a:xfrm>
            <a:off x="-2285999" y="74615"/>
            <a:ext cx="2245360" cy="276999"/>
          </a:xfrm>
          <a:prstGeom prst="rect">
            <a:avLst/>
          </a:prstGeom>
          <a:noFill/>
        </p:spPr>
        <p:txBody>
          <a:bodyPr wrap="square" rtlCol="0">
            <a:spAutoFit/>
          </a:bodyPr>
          <a:lstStyle/>
          <a:p>
            <a:pPr algn="r"/>
            <a:r>
              <a:rPr lang="en-US" sz="1200" dirty="0">
                <a:solidFill>
                  <a:srgbClr val="000000"/>
                </a:solidFill>
                <a:cs typeface="Arial" pitchFamily="34" charset="0"/>
              </a:rPr>
              <a:t>Title 2 column Light Green top</a:t>
            </a:r>
            <a:endParaRPr lang="sv-SE" sz="1200" dirty="0">
              <a:solidFill>
                <a:srgbClr val="000000"/>
              </a:solidFill>
              <a:cs typeface="Arial" pitchFamily="34" charset="0"/>
            </a:endParaRPr>
          </a:p>
        </p:txBody>
      </p:sp>
      <p:sp>
        <p:nvSpPr>
          <p:cNvPr id="9" name="Platshållare för text 8"/>
          <p:cNvSpPr>
            <a:spLocks noGrp="1"/>
          </p:cNvSpPr>
          <p:nvPr>
            <p:ph type="body" sz="quarter" idx="13"/>
          </p:nvPr>
        </p:nvSpPr>
        <p:spPr>
          <a:xfrm>
            <a:off x="6231506" y="1773239"/>
            <a:ext cx="5481070" cy="4176712"/>
          </a:xfrm>
        </p:spPr>
        <p:txBody>
          <a:bodyPr/>
          <a:lstStyle/>
          <a:p>
            <a:pPr lvl="0"/>
            <a:r>
              <a:rPr lang="en-US" dirty="0"/>
              <a:t>Click to edit Master text styles</a:t>
            </a:r>
          </a:p>
          <a:p>
            <a:pPr lvl="1"/>
            <a:r>
              <a:rPr lang="en-US" dirty="0"/>
              <a:t>Second level</a:t>
            </a:r>
          </a:p>
          <a:p>
            <a:pPr lvl="2"/>
            <a:r>
              <a:rPr lang="en-US" dirty="0"/>
              <a:t>Third level</a:t>
            </a:r>
          </a:p>
        </p:txBody>
      </p:sp>
      <p:sp>
        <p:nvSpPr>
          <p:cNvPr id="3" name="Title 2"/>
          <p:cNvSpPr>
            <a:spLocks noGrp="1"/>
          </p:cNvSpPr>
          <p:nvPr>
            <p:ph type="title" hasCustomPrompt="1"/>
          </p:nvPr>
        </p:nvSpPr>
        <p:spPr>
          <a:xfrm>
            <a:off x="385200" y="197634"/>
            <a:ext cx="11390313" cy="1097766"/>
          </a:xfrm>
        </p:spPr>
        <p:txBody>
          <a:bodyPr/>
          <a:lstStyle>
            <a:lvl1pPr>
              <a:defRPr>
                <a:solidFill>
                  <a:schemeClr val="bg1"/>
                </a:solidFill>
              </a:defRPr>
            </a:lvl1pPr>
          </a:lstStyle>
          <a:p>
            <a:r>
              <a:rPr lang="en-US" dirty="0"/>
              <a:t>Click to add title</a:t>
            </a:r>
            <a:endParaRPr lang="sv-SE" dirty="0"/>
          </a:p>
        </p:txBody>
      </p:sp>
    </p:spTree>
    <p:extLst>
      <p:ext uri="{BB962C8B-B14F-4D97-AF65-F5344CB8AC3E}">
        <p14:creationId xmlns:p14="http://schemas.microsoft.com/office/powerpoint/2010/main" val="41650911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pic>
        <p:nvPicPr>
          <p:cNvPr id="2" name="Picture 1"/>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0" y="0"/>
            <a:ext cx="12192000" cy="6161088"/>
          </a:xfrm>
          <a:prstGeom prst="rect">
            <a:avLst/>
          </a:prstGeom>
        </p:spPr>
      </p:pic>
      <p:sp>
        <p:nvSpPr>
          <p:cNvPr id="12" name="Picture Placeholder 7"/>
          <p:cNvSpPr>
            <a:spLocks noGrp="1"/>
          </p:cNvSpPr>
          <p:nvPr>
            <p:ph type="pic" sz="quarter" idx="13" hasCustomPrompt="1"/>
          </p:nvPr>
        </p:nvSpPr>
        <p:spPr bwMode="gray">
          <a:xfrm>
            <a:off x="0" y="1"/>
            <a:ext cx="12192000" cy="6161088"/>
          </a:xfrm>
        </p:spPr>
        <p:txBody>
          <a:bodyPr tIns="1080000" rIns="72000" anchor="ctr" anchorCtr="0"/>
          <a:lstStyle>
            <a:lvl1pPr marL="0" indent="0" algn="ctr">
              <a:spcBef>
                <a:spcPts val="0"/>
              </a:spcBef>
              <a:buNone/>
              <a:defRPr sz="1400">
                <a:solidFill>
                  <a:schemeClr val="bg1"/>
                </a:solidFill>
              </a:defRPr>
            </a:lvl1pPr>
          </a:lstStyle>
          <a:p>
            <a:r>
              <a:rPr lang="en-US" dirty="0"/>
              <a:t>Click icon to </a:t>
            </a:r>
            <a:br>
              <a:rPr lang="en-US" dirty="0"/>
            </a:br>
            <a:r>
              <a:rPr lang="en-US" dirty="0"/>
              <a:t>insert custom picture</a:t>
            </a:r>
            <a:endParaRPr lang="sv-SE" dirty="0"/>
          </a:p>
        </p:txBody>
      </p:sp>
      <p:sp>
        <p:nvSpPr>
          <p:cNvPr id="4" name="Date Placeholder 3"/>
          <p:cNvSpPr>
            <a:spLocks noGrp="1"/>
          </p:cNvSpPr>
          <p:nvPr>
            <p:ph type="dt" sz="half" idx="10"/>
          </p:nvPr>
        </p:nvSpPr>
        <p:spPr bwMode="gray"/>
        <p:txBody>
          <a:bodyPr/>
          <a:lstStyle>
            <a:lvl1pPr>
              <a:defRPr/>
            </a:lvl1pPr>
          </a:lstStyle>
          <a:p>
            <a:pPr>
              <a:defRPr/>
            </a:pPr>
            <a:r>
              <a:rPr lang="en-US">
                <a:solidFill>
                  <a:srgbClr val="000000"/>
                </a:solidFill>
              </a:rPr>
              <a:t>zDatum</a:t>
            </a:r>
            <a:endParaRPr lang="sv-SE" dirty="0">
              <a:solidFill>
                <a:srgbClr val="000000"/>
              </a:solidFill>
            </a:endParaRPr>
          </a:p>
        </p:txBody>
      </p:sp>
      <p:sp>
        <p:nvSpPr>
          <p:cNvPr id="5" name="Footer Placeholder 4"/>
          <p:cNvSpPr>
            <a:spLocks noGrp="1"/>
          </p:cNvSpPr>
          <p:nvPr>
            <p:ph type="ftr" sz="quarter" idx="11"/>
          </p:nvPr>
        </p:nvSpPr>
        <p:spPr bwMode="gray"/>
        <p:txBody>
          <a:bodyPr/>
          <a:lstStyle>
            <a:lvl1pPr>
              <a:defRPr/>
            </a:lvl1pPr>
          </a:lstStyle>
          <a:p>
            <a:pPr>
              <a:defRPr/>
            </a:pPr>
            <a:r>
              <a:rPr lang="sv-SE">
                <a:solidFill>
                  <a:srgbClr val="000000"/>
                </a:solidFill>
              </a:rPr>
              <a:t>zcCompany</a:t>
            </a:r>
            <a:endParaRPr lang="sv-SE" dirty="0">
              <a:solidFill>
                <a:srgbClr val="000000"/>
              </a:solidFill>
            </a:endParaRPr>
          </a:p>
        </p:txBody>
      </p:sp>
      <p:sp>
        <p:nvSpPr>
          <p:cNvPr id="6" name="Slide Number Placeholder 5"/>
          <p:cNvSpPr>
            <a:spLocks noGrp="1"/>
          </p:cNvSpPr>
          <p:nvPr>
            <p:ph type="sldNum" sz="quarter" idx="12"/>
          </p:nvPr>
        </p:nvSpPr>
        <p:spPr bwMode="gray"/>
        <p:txBody>
          <a:bodyPr/>
          <a:lstStyle>
            <a:lvl1pPr>
              <a:defRPr/>
            </a:lvl1pPr>
          </a:lstStyle>
          <a:p>
            <a:pPr>
              <a:defRPr/>
            </a:pPr>
            <a:fld id="{435EE492-5E66-4590-B2E5-DF24A2F515DD}" type="slidenum">
              <a:rPr lang="sv-SE" smtClean="0">
                <a:solidFill>
                  <a:srgbClr val="000000"/>
                </a:solidFill>
              </a:rPr>
              <a:pPr>
                <a:defRPr/>
              </a:pPr>
              <a:t>‹#›</a:t>
            </a:fld>
            <a:endParaRPr lang="sv-SE" dirty="0">
              <a:solidFill>
                <a:srgbClr val="000000"/>
              </a:solidFill>
            </a:endParaRPr>
          </a:p>
        </p:txBody>
      </p:sp>
      <p:sp>
        <p:nvSpPr>
          <p:cNvPr id="7" name="TextBox 6"/>
          <p:cNvSpPr txBox="1"/>
          <p:nvPr userDrawn="1"/>
        </p:nvSpPr>
        <p:spPr bwMode="gray">
          <a:xfrm>
            <a:off x="-2285999" y="74615"/>
            <a:ext cx="2245360" cy="461665"/>
          </a:xfrm>
          <a:prstGeom prst="rect">
            <a:avLst/>
          </a:prstGeom>
          <a:noFill/>
        </p:spPr>
        <p:txBody>
          <a:bodyPr wrap="square" rtlCol="0">
            <a:spAutoFit/>
          </a:bodyPr>
          <a:lstStyle/>
          <a:p>
            <a:pPr algn="r"/>
            <a:r>
              <a:rPr lang="sv-SE" sz="1200" dirty="0" err="1">
                <a:solidFill>
                  <a:srgbClr val="000000"/>
                </a:solidFill>
                <a:cs typeface="Arial" pitchFamily="34" charset="0"/>
              </a:rPr>
              <a:t>Title</a:t>
            </a:r>
            <a:r>
              <a:rPr lang="sv-SE" sz="1200" dirty="0">
                <a:solidFill>
                  <a:srgbClr val="000000"/>
                </a:solidFill>
                <a:cs typeface="Arial" pitchFamily="34" charset="0"/>
              </a:rPr>
              <a:t> </a:t>
            </a:r>
            <a:r>
              <a:rPr lang="sv-SE" sz="1200" dirty="0" err="1">
                <a:solidFill>
                  <a:srgbClr val="000000"/>
                </a:solidFill>
                <a:cs typeface="Arial" pitchFamily="34" charset="0"/>
              </a:rPr>
              <a:t>slide</a:t>
            </a:r>
            <a:br>
              <a:rPr lang="sv-SE" sz="1200" dirty="0">
                <a:solidFill>
                  <a:srgbClr val="000000"/>
                </a:solidFill>
                <a:cs typeface="Arial" pitchFamily="34" charset="0"/>
              </a:rPr>
            </a:br>
            <a:r>
              <a:rPr lang="sv-SE" sz="1200" dirty="0">
                <a:solidFill>
                  <a:srgbClr val="000000"/>
                </a:solidFill>
              </a:rPr>
              <a:t>E18 Ostfold</a:t>
            </a:r>
            <a:endParaRPr lang="sv-SE" sz="1200" dirty="0">
              <a:solidFill>
                <a:srgbClr val="000000"/>
              </a:solidFill>
              <a:cs typeface="Arial" pitchFamily="34" charset="0"/>
            </a:endParaRPr>
          </a:p>
        </p:txBody>
      </p:sp>
      <p:sp>
        <p:nvSpPr>
          <p:cNvPr id="10" name="Subtitle 2"/>
          <p:cNvSpPr>
            <a:spLocks noGrp="1"/>
          </p:cNvSpPr>
          <p:nvPr>
            <p:ph type="subTitle" idx="1"/>
          </p:nvPr>
        </p:nvSpPr>
        <p:spPr bwMode="gray">
          <a:xfrm>
            <a:off x="377475" y="1869212"/>
            <a:ext cx="5330598" cy="1080000"/>
          </a:xfrm>
        </p:spPr>
        <p:txBody>
          <a:bodyPr anchor="t" anchorCtr="0"/>
          <a:lstStyle>
            <a:lvl1pPr marL="0" indent="0" algn="l">
              <a:buNone/>
              <a:defRPr sz="2000">
                <a:solidFill>
                  <a:schemeClr val="bg1"/>
                </a:solidFill>
                <a:latin typeface="+mn-lt"/>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en-US" dirty="0"/>
              <a:t>Click to edit Master subtitle style</a:t>
            </a:r>
            <a:endParaRPr lang="sv-SE" dirty="0"/>
          </a:p>
        </p:txBody>
      </p:sp>
      <p:sp>
        <p:nvSpPr>
          <p:cNvPr id="11" name="Title 1"/>
          <p:cNvSpPr>
            <a:spLocks noGrp="1"/>
          </p:cNvSpPr>
          <p:nvPr>
            <p:ph type="title"/>
          </p:nvPr>
        </p:nvSpPr>
        <p:spPr>
          <a:xfrm>
            <a:off x="377475" y="675472"/>
            <a:ext cx="5718525" cy="1097766"/>
          </a:xfrm>
        </p:spPr>
        <p:txBody>
          <a:bodyPr/>
          <a:lstStyle>
            <a:lvl1pPr>
              <a:defRPr>
                <a:solidFill>
                  <a:schemeClr val="bg1"/>
                </a:solidFill>
              </a:defRPr>
            </a:lvl1pPr>
          </a:lstStyle>
          <a:p>
            <a:r>
              <a:rPr lang="en-US" dirty="0"/>
              <a:t>Click to edit Master title style</a:t>
            </a:r>
            <a:endParaRPr lang="sv-SE" dirty="0"/>
          </a:p>
        </p:txBody>
      </p:sp>
    </p:spTree>
    <p:extLst>
      <p:ext uri="{BB962C8B-B14F-4D97-AF65-F5344CB8AC3E}">
        <p14:creationId xmlns:p14="http://schemas.microsoft.com/office/powerpoint/2010/main" val="8795163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Title 2 column Light Blue top">
    <p:spTree>
      <p:nvGrpSpPr>
        <p:cNvPr id="1" name=""/>
        <p:cNvGrpSpPr/>
        <p:nvPr/>
      </p:nvGrpSpPr>
      <p:grpSpPr>
        <a:xfrm>
          <a:off x="0" y="0"/>
          <a:ext cx="0" cy="0"/>
          <a:chOff x="0" y="0"/>
          <a:chExt cx="0" cy="0"/>
        </a:xfrm>
      </p:grpSpPr>
      <p:sp>
        <p:nvSpPr>
          <p:cNvPr id="11" name="Rectangle 10"/>
          <p:cNvSpPr/>
          <p:nvPr userDrawn="1"/>
        </p:nvSpPr>
        <p:spPr>
          <a:xfrm>
            <a:off x="0" y="0"/>
            <a:ext cx="12192000" cy="139982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solidFill>
                <a:srgbClr val="FFFFFF"/>
              </a:solidFill>
              <a:cs typeface="Arial" pitchFamily="34" charset="0"/>
            </a:endParaRPr>
          </a:p>
        </p:txBody>
      </p:sp>
      <p:sp>
        <p:nvSpPr>
          <p:cNvPr id="10" name="Text Placeholder 9"/>
          <p:cNvSpPr>
            <a:spLocks noGrp="1"/>
          </p:cNvSpPr>
          <p:nvPr>
            <p:ph type="body" sz="quarter" idx="14"/>
          </p:nvPr>
        </p:nvSpPr>
        <p:spPr>
          <a:xfrm>
            <a:off x="385200" y="1773239"/>
            <a:ext cx="5451923" cy="4176712"/>
          </a:xfrm>
        </p:spPr>
        <p:txBody>
          <a:bodyPr/>
          <a:lstStyle/>
          <a:p>
            <a:pPr lvl="0"/>
            <a:r>
              <a:rPr lang="en-US" dirty="0"/>
              <a:t>Click to edit Master text styles</a:t>
            </a:r>
          </a:p>
          <a:p>
            <a:pPr lvl="1"/>
            <a:r>
              <a:rPr lang="en-US" dirty="0"/>
              <a:t>Second level</a:t>
            </a:r>
          </a:p>
          <a:p>
            <a:pPr lvl="2"/>
            <a:r>
              <a:rPr lang="en-US" dirty="0"/>
              <a:t>Third level</a:t>
            </a:r>
          </a:p>
        </p:txBody>
      </p:sp>
      <p:sp>
        <p:nvSpPr>
          <p:cNvPr id="4" name="Date Placeholder 3"/>
          <p:cNvSpPr>
            <a:spLocks noGrp="1"/>
          </p:cNvSpPr>
          <p:nvPr>
            <p:ph type="dt" sz="half" idx="10"/>
          </p:nvPr>
        </p:nvSpPr>
        <p:spPr/>
        <p:txBody>
          <a:bodyPr/>
          <a:lstStyle>
            <a:lvl1pPr>
              <a:defRPr/>
            </a:lvl1pPr>
          </a:lstStyle>
          <a:p>
            <a:pPr>
              <a:defRPr/>
            </a:pPr>
            <a:r>
              <a:rPr lang="en-US">
                <a:solidFill>
                  <a:srgbClr val="000000"/>
                </a:solidFill>
              </a:rPr>
              <a:t>zDatum</a:t>
            </a:r>
            <a:endParaRPr lang="sv-SE" dirty="0">
              <a:solidFill>
                <a:srgbClr val="000000"/>
              </a:solidFill>
            </a:endParaRPr>
          </a:p>
        </p:txBody>
      </p:sp>
      <p:sp>
        <p:nvSpPr>
          <p:cNvPr id="5" name="Footer Placeholder 4"/>
          <p:cNvSpPr>
            <a:spLocks noGrp="1"/>
          </p:cNvSpPr>
          <p:nvPr>
            <p:ph type="ftr" sz="quarter" idx="11"/>
          </p:nvPr>
        </p:nvSpPr>
        <p:spPr/>
        <p:txBody>
          <a:bodyPr/>
          <a:lstStyle>
            <a:lvl1pPr>
              <a:defRPr/>
            </a:lvl1pPr>
          </a:lstStyle>
          <a:p>
            <a:pPr>
              <a:defRPr/>
            </a:pPr>
            <a:r>
              <a:rPr lang="sv-SE">
                <a:solidFill>
                  <a:srgbClr val="000000"/>
                </a:solidFill>
              </a:rPr>
              <a:t>zcCompany</a:t>
            </a:r>
            <a:endParaRPr lang="sv-SE" dirty="0">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pPr>
              <a:defRPr/>
            </a:pPr>
            <a:fld id="{6F10D549-03C4-4A74-B682-D40A99E2A429}" type="slidenum">
              <a:rPr lang="sv-SE" smtClean="0">
                <a:solidFill>
                  <a:srgbClr val="000000"/>
                </a:solidFill>
              </a:rPr>
              <a:pPr>
                <a:defRPr/>
              </a:pPr>
              <a:t>‹#›</a:t>
            </a:fld>
            <a:endParaRPr lang="sv-SE" dirty="0">
              <a:solidFill>
                <a:srgbClr val="000000"/>
              </a:solidFill>
            </a:endParaRPr>
          </a:p>
        </p:txBody>
      </p:sp>
      <p:sp>
        <p:nvSpPr>
          <p:cNvPr id="8" name="TextBox 7"/>
          <p:cNvSpPr txBox="1"/>
          <p:nvPr userDrawn="1"/>
        </p:nvSpPr>
        <p:spPr>
          <a:xfrm>
            <a:off x="-2285999" y="74615"/>
            <a:ext cx="2245360" cy="276999"/>
          </a:xfrm>
          <a:prstGeom prst="rect">
            <a:avLst/>
          </a:prstGeom>
          <a:noFill/>
        </p:spPr>
        <p:txBody>
          <a:bodyPr wrap="square" rtlCol="0">
            <a:spAutoFit/>
          </a:bodyPr>
          <a:lstStyle/>
          <a:p>
            <a:pPr algn="r"/>
            <a:r>
              <a:rPr lang="en-US" sz="1200" dirty="0">
                <a:solidFill>
                  <a:srgbClr val="000000"/>
                </a:solidFill>
                <a:cs typeface="Arial" pitchFamily="34" charset="0"/>
              </a:rPr>
              <a:t>Title 2 column Light Blue top</a:t>
            </a:r>
            <a:endParaRPr lang="sv-SE" sz="1200" dirty="0">
              <a:solidFill>
                <a:srgbClr val="000000"/>
              </a:solidFill>
              <a:cs typeface="Arial" pitchFamily="34" charset="0"/>
            </a:endParaRPr>
          </a:p>
        </p:txBody>
      </p:sp>
      <p:sp>
        <p:nvSpPr>
          <p:cNvPr id="9" name="Platshållare för text 8"/>
          <p:cNvSpPr>
            <a:spLocks noGrp="1"/>
          </p:cNvSpPr>
          <p:nvPr>
            <p:ph type="body" sz="quarter" idx="13"/>
          </p:nvPr>
        </p:nvSpPr>
        <p:spPr>
          <a:xfrm>
            <a:off x="6231506" y="1773239"/>
            <a:ext cx="5481070" cy="4176712"/>
          </a:xfrm>
        </p:spPr>
        <p:txBody>
          <a:bodyPr/>
          <a:lstStyle/>
          <a:p>
            <a:pPr lvl="0"/>
            <a:r>
              <a:rPr lang="en-US" dirty="0"/>
              <a:t>Click to edit Master text styles</a:t>
            </a:r>
          </a:p>
          <a:p>
            <a:pPr lvl="1"/>
            <a:r>
              <a:rPr lang="en-US" dirty="0"/>
              <a:t>Second level</a:t>
            </a:r>
          </a:p>
          <a:p>
            <a:pPr lvl="2"/>
            <a:r>
              <a:rPr lang="en-US" dirty="0"/>
              <a:t>Third level</a:t>
            </a:r>
          </a:p>
        </p:txBody>
      </p:sp>
      <p:sp>
        <p:nvSpPr>
          <p:cNvPr id="3" name="Title 2"/>
          <p:cNvSpPr>
            <a:spLocks noGrp="1"/>
          </p:cNvSpPr>
          <p:nvPr>
            <p:ph type="title" hasCustomPrompt="1"/>
          </p:nvPr>
        </p:nvSpPr>
        <p:spPr>
          <a:xfrm>
            <a:off x="385200" y="197634"/>
            <a:ext cx="11390313" cy="1097766"/>
          </a:xfrm>
        </p:spPr>
        <p:txBody>
          <a:bodyPr/>
          <a:lstStyle>
            <a:lvl1pPr>
              <a:defRPr>
                <a:solidFill>
                  <a:schemeClr val="bg1"/>
                </a:solidFill>
              </a:defRPr>
            </a:lvl1pPr>
          </a:lstStyle>
          <a:p>
            <a:r>
              <a:rPr lang="en-US" dirty="0"/>
              <a:t>Click to add title</a:t>
            </a:r>
            <a:endParaRPr lang="sv-SE" dirty="0"/>
          </a:p>
        </p:txBody>
      </p:sp>
    </p:spTree>
    <p:extLst>
      <p:ext uri="{BB962C8B-B14F-4D97-AF65-F5344CB8AC3E}">
        <p14:creationId xmlns:p14="http://schemas.microsoft.com/office/powerpoint/2010/main" val="9697881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Title 2 column Pink top">
    <p:spTree>
      <p:nvGrpSpPr>
        <p:cNvPr id="1" name=""/>
        <p:cNvGrpSpPr/>
        <p:nvPr/>
      </p:nvGrpSpPr>
      <p:grpSpPr>
        <a:xfrm>
          <a:off x="0" y="0"/>
          <a:ext cx="0" cy="0"/>
          <a:chOff x="0" y="0"/>
          <a:chExt cx="0" cy="0"/>
        </a:xfrm>
      </p:grpSpPr>
      <p:sp>
        <p:nvSpPr>
          <p:cNvPr id="11" name="Rectangle 10"/>
          <p:cNvSpPr/>
          <p:nvPr userDrawn="1"/>
        </p:nvSpPr>
        <p:spPr>
          <a:xfrm>
            <a:off x="0" y="0"/>
            <a:ext cx="12192000" cy="1399822"/>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solidFill>
                <a:srgbClr val="FFFFFF"/>
              </a:solidFill>
              <a:cs typeface="Arial" pitchFamily="34" charset="0"/>
            </a:endParaRPr>
          </a:p>
        </p:txBody>
      </p:sp>
      <p:sp>
        <p:nvSpPr>
          <p:cNvPr id="10" name="Text Placeholder 9"/>
          <p:cNvSpPr>
            <a:spLocks noGrp="1"/>
          </p:cNvSpPr>
          <p:nvPr>
            <p:ph type="body" sz="quarter" idx="14"/>
          </p:nvPr>
        </p:nvSpPr>
        <p:spPr>
          <a:xfrm>
            <a:off x="385200" y="1773239"/>
            <a:ext cx="5451923" cy="4176712"/>
          </a:xfrm>
        </p:spPr>
        <p:txBody>
          <a:bodyPr/>
          <a:lstStyle/>
          <a:p>
            <a:pPr lvl="0"/>
            <a:r>
              <a:rPr lang="en-US" dirty="0"/>
              <a:t>Click to edit Master text styles</a:t>
            </a:r>
          </a:p>
          <a:p>
            <a:pPr lvl="1"/>
            <a:r>
              <a:rPr lang="en-US" dirty="0"/>
              <a:t>Second level</a:t>
            </a:r>
          </a:p>
          <a:p>
            <a:pPr lvl="2"/>
            <a:r>
              <a:rPr lang="en-US" dirty="0"/>
              <a:t>Third level</a:t>
            </a:r>
          </a:p>
        </p:txBody>
      </p:sp>
      <p:sp>
        <p:nvSpPr>
          <p:cNvPr id="4" name="Date Placeholder 3"/>
          <p:cNvSpPr>
            <a:spLocks noGrp="1"/>
          </p:cNvSpPr>
          <p:nvPr>
            <p:ph type="dt" sz="half" idx="10"/>
          </p:nvPr>
        </p:nvSpPr>
        <p:spPr/>
        <p:txBody>
          <a:bodyPr/>
          <a:lstStyle>
            <a:lvl1pPr>
              <a:defRPr/>
            </a:lvl1pPr>
          </a:lstStyle>
          <a:p>
            <a:pPr>
              <a:defRPr/>
            </a:pPr>
            <a:r>
              <a:rPr lang="en-US">
                <a:solidFill>
                  <a:srgbClr val="000000"/>
                </a:solidFill>
              </a:rPr>
              <a:t>zDatum</a:t>
            </a:r>
            <a:endParaRPr lang="sv-SE" dirty="0">
              <a:solidFill>
                <a:srgbClr val="000000"/>
              </a:solidFill>
            </a:endParaRPr>
          </a:p>
        </p:txBody>
      </p:sp>
      <p:sp>
        <p:nvSpPr>
          <p:cNvPr id="5" name="Footer Placeholder 4"/>
          <p:cNvSpPr>
            <a:spLocks noGrp="1"/>
          </p:cNvSpPr>
          <p:nvPr>
            <p:ph type="ftr" sz="quarter" idx="11"/>
          </p:nvPr>
        </p:nvSpPr>
        <p:spPr/>
        <p:txBody>
          <a:bodyPr/>
          <a:lstStyle>
            <a:lvl1pPr>
              <a:defRPr/>
            </a:lvl1pPr>
          </a:lstStyle>
          <a:p>
            <a:pPr>
              <a:defRPr/>
            </a:pPr>
            <a:r>
              <a:rPr lang="sv-SE">
                <a:solidFill>
                  <a:srgbClr val="000000"/>
                </a:solidFill>
              </a:rPr>
              <a:t>zcCompany</a:t>
            </a:r>
            <a:endParaRPr lang="sv-SE" dirty="0">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pPr>
              <a:defRPr/>
            </a:pPr>
            <a:fld id="{6F10D549-03C4-4A74-B682-D40A99E2A429}" type="slidenum">
              <a:rPr lang="sv-SE" smtClean="0">
                <a:solidFill>
                  <a:srgbClr val="000000"/>
                </a:solidFill>
              </a:rPr>
              <a:pPr>
                <a:defRPr/>
              </a:pPr>
              <a:t>‹#›</a:t>
            </a:fld>
            <a:endParaRPr lang="sv-SE" dirty="0">
              <a:solidFill>
                <a:srgbClr val="000000"/>
              </a:solidFill>
            </a:endParaRPr>
          </a:p>
        </p:txBody>
      </p:sp>
      <p:sp>
        <p:nvSpPr>
          <p:cNvPr id="8" name="TextBox 7"/>
          <p:cNvSpPr txBox="1"/>
          <p:nvPr userDrawn="1"/>
        </p:nvSpPr>
        <p:spPr>
          <a:xfrm>
            <a:off x="-2285999" y="74615"/>
            <a:ext cx="2245360" cy="276999"/>
          </a:xfrm>
          <a:prstGeom prst="rect">
            <a:avLst/>
          </a:prstGeom>
          <a:noFill/>
        </p:spPr>
        <p:txBody>
          <a:bodyPr wrap="square" rtlCol="0">
            <a:spAutoFit/>
          </a:bodyPr>
          <a:lstStyle/>
          <a:p>
            <a:pPr algn="r"/>
            <a:r>
              <a:rPr lang="en-US" sz="1200" dirty="0">
                <a:solidFill>
                  <a:srgbClr val="000000"/>
                </a:solidFill>
                <a:cs typeface="Arial" pitchFamily="34" charset="0"/>
              </a:rPr>
              <a:t>Title 2 column Pink top</a:t>
            </a:r>
            <a:endParaRPr lang="sv-SE" sz="1200" dirty="0">
              <a:solidFill>
                <a:srgbClr val="000000"/>
              </a:solidFill>
              <a:cs typeface="Arial" pitchFamily="34" charset="0"/>
            </a:endParaRPr>
          </a:p>
        </p:txBody>
      </p:sp>
      <p:sp>
        <p:nvSpPr>
          <p:cNvPr id="9" name="Platshållare för text 8"/>
          <p:cNvSpPr>
            <a:spLocks noGrp="1"/>
          </p:cNvSpPr>
          <p:nvPr>
            <p:ph type="body" sz="quarter" idx="13"/>
          </p:nvPr>
        </p:nvSpPr>
        <p:spPr>
          <a:xfrm>
            <a:off x="6231506" y="1773239"/>
            <a:ext cx="5481070" cy="4176712"/>
          </a:xfrm>
        </p:spPr>
        <p:txBody>
          <a:bodyPr/>
          <a:lstStyle/>
          <a:p>
            <a:pPr lvl="0"/>
            <a:r>
              <a:rPr lang="en-US" dirty="0"/>
              <a:t>Click to edit Master text styles</a:t>
            </a:r>
          </a:p>
          <a:p>
            <a:pPr lvl="1"/>
            <a:r>
              <a:rPr lang="en-US" dirty="0"/>
              <a:t>Second level</a:t>
            </a:r>
          </a:p>
          <a:p>
            <a:pPr lvl="2"/>
            <a:r>
              <a:rPr lang="en-US" dirty="0"/>
              <a:t>Third level</a:t>
            </a:r>
          </a:p>
        </p:txBody>
      </p:sp>
      <p:sp>
        <p:nvSpPr>
          <p:cNvPr id="3" name="Title 2"/>
          <p:cNvSpPr>
            <a:spLocks noGrp="1"/>
          </p:cNvSpPr>
          <p:nvPr>
            <p:ph type="title" hasCustomPrompt="1"/>
          </p:nvPr>
        </p:nvSpPr>
        <p:spPr>
          <a:xfrm>
            <a:off x="385200" y="197634"/>
            <a:ext cx="11390313" cy="1097766"/>
          </a:xfrm>
        </p:spPr>
        <p:txBody>
          <a:bodyPr/>
          <a:lstStyle>
            <a:lvl1pPr>
              <a:defRPr>
                <a:solidFill>
                  <a:schemeClr val="bg1"/>
                </a:solidFill>
              </a:defRPr>
            </a:lvl1pPr>
          </a:lstStyle>
          <a:p>
            <a:r>
              <a:rPr lang="en-US" dirty="0"/>
              <a:t>Click to add title</a:t>
            </a:r>
            <a:endParaRPr lang="sv-SE" dirty="0"/>
          </a:p>
        </p:txBody>
      </p:sp>
    </p:spTree>
    <p:extLst>
      <p:ext uri="{BB962C8B-B14F-4D97-AF65-F5344CB8AC3E}">
        <p14:creationId xmlns:p14="http://schemas.microsoft.com/office/powerpoint/2010/main" val="3510857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Heading on picture background">
    <p:spTree>
      <p:nvGrpSpPr>
        <p:cNvPr id="1" name=""/>
        <p:cNvGrpSpPr/>
        <p:nvPr/>
      </p:nvGrpSpPr>
      <p:grpSpPr>
        <a:xfrm>
          <a:off x="0" y="0"/>
          <a:ext cx="0" cy="0"/>
          <a:chOff x="0" y="0"/>
          <a:chExt cx="0" cy="0"/>
        </a:xfrm>
      </p:grpSpPr>
      <p:sp>
        <p:nvSpPr>
          <p:cNvPr id="2" name="Rectangle 1"/>
          <p:cNvSpPr/>
          <p:nvPr userDrawn="1"/>
        </p:nvSpPr>
        <p:spPr>
          <a:xfrm>
            <a:off x="0" y="6038850"/>
            <a:ext cx="12192000" cy="2286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solidFill>
                <a:srgbClr val="FFFFFF"/>
              </a:solidFill>
              <a:cs typeface="Arial" pitchFamily="34" charset="0"/>
            </a:endParaRPr>
          </a:p>
        </p:txBody>
      </p:sp>
      <p:sp>
        <p:nvSpPr>
          <p:cNvPr id="3" name="Date Placeholder 3"/>
          <p:cNvSpPr>
            <a:spLocks noGrp="1"/>
          </p:cNvSpPr>
          <p:nvPr>
            <p:ph type="dt" sz="half" idx="10"/>
          </p:nvPr>
        </p:nvSpPr>
        <p:spPr/>
        <p:txBody>
          <a:bodyPr/>
          <a:lstStyle>
            <a:lvl1pPr>
              <a:defRPr/>
            </a:lvl1pPr>
          </a:lstStyle>
          <a:p>
            <a:pPr>
              <a:defRPr/>
            </a:pPr>
            <a:r>
              <a:rPr lang="en-US">
                <a:solidFill>
                  <a:srgbClr val="000000"/>
                </a:solidFill>
              </a:rPr>
              <a:t>zDatum</a:t>
            </a:r>
            <a:endParaRPr lang="sv-SE" dirty="0">
              <a:solidFill>
                <a:srgbClr val="000000"/>
              </a:solidFill>
            </a:endParaRPr>
          </a:p>
        </p:txBody>
      </p:sp>
      <p:sp>
        <p:nvSpPr>
          <p:cNvPr id="4" name="Footer Placeholder 4"/>
          <p:cNvSpPr>
            <a:spLocks noGrp="1"/>
          </p:cNvSpPr>
          <p:nvPr>
            <p:ph type="ftr" sz="quarter" idx="11"/>
          </p:nvPr>
        </p:nvSpPr>
        <p:spPr/>
        <p:txBody>
          <a:bodyPr/>
          <a:lstStyle>
            <a:lvl1pPr>
              <a:defRPr/>
            </a:lvl1pPr>
          </a:lstStyle>
          <a:p>
            <a:pPr>
              <a:defRPr/>
            </a:pPr>
            <a:r>
              <a:rPr lang="sv-SE">
                <a:solidFill>
                  <a:srgbClr val="000000"/>
                </a:solidFill>
              </a:rPr>
              <a:t>zcCompany</a:t>
            </a:r>
            <a:endParaRPr lang="sv-SE" dirty="0">
              <a:solidFill>
                <a:srgbClr val="000000"/>
              </a:solidFill>
            </a:endParaRPr>
          </a:p>
        </p:txBody>
      </p:sp>
      <p:sp>
        <p:nvSpPr>
          <p:cNvPr id="5" name="Slide Number Placeholder 5"/>
          <p:cNvSpPr>
            <a:spLocks noGrp="1"/>
          </p:cNvSpPr>
          <p:nvPr>
            <p:ph type="sldNum" sz="quarter" idx="12"/>
          </p:nvPr>
        </p:nvSpPr>
        <p:spPr/>
        <p:txBody>
          <a:bodyPr/>
          <a:lstStyle>
            <a:lvl1pPr>
              <a:defRPr/>
            </a:lvl1pPr>
          </a:lstStyle>
          <a:p>
            <a:pPr>
              <a:defRPr/>
            </a:pPr>
            <a:fld id="{338AD849-D3AB-468E-8CBB-286177CAA413}" type="slidenum">
              <a:rPr lang="sv-SE" smtClean="0">
                <a:solidFill>
                  <a:srgbClr val="000000"/>
                </a:solidFill>
              </a:rPr>
              <a:pPr>
                <a:defRPr/>
              </a:pPr>
              <a:t>‹#›</a:t>
            </a:fld>
            <a:endParaRPr lang="sv-SE" dirty="0">
              <a:solidFill>
                <a:srgbClr val="000000"/>
              </a:solidFill>
            </a:endParaRPr>
          </a:p>
        </p:txBody>
      </p:sp>
      <p:sp>
        <p:nvSpPr>
          <p:cNvPr id="6" name="Picture Placeholder 7"/>
          <p:cNvSpPr>
            <a:spLocks noGrp="1"/>
          </p:cNvSpPr>
          <p:nvPr>
            <p:ph type="pic" sz="quarter" idx="14"/>
          </p:nvPr>
        </p:nvSpPr>
        <p:spPr>
          <a:xfrm>
            <a:off x="0" y="0"/>
            <a:ext cx="12192000" cy="6161088"/>
          </a:xfrm>
          <a:solidFill>
            <a:schemeClr val="bg1">
              <a:lumMod val="95000"/>
            </a:schemeClr>
          </a:solidFill>
        </p:spPr>
        <p:txBody>
          <a:bodyPr/>
          <a:lstStyle>
            <a:lvl1pPr marL="0" indent="0">
              <a:buNone/>
              <a:defRPr/>
            </a:lvl1pPr>
          </a:lstStyle>
          <a:p>
            <a:r>
              <a:rPr lang="en-US"/>
              <a:t>Click icon to add picture</a:t>
            </a:r>
            <a:endParaRPr lang="sv-SE" dirty="0"/>
          </a:p>
        </p:txBody>
      </p:sp>
      <p:sp>
        <p:nvSpPr>
          <p:cNvPr id="7" name="TextBox 6"/>
          <p:cNvSpPr txBox="1"/>
          <p:nvPr userDrawn="1"/>
        </p:nvSpPr>
        <p:spPr>
          <a:xfrm>
            <a:off x="-2285999" y="74615"/>
            <a:ext cx="2245360" cy="877163"/>
          </a:xfrm>
          <a:prstGeom prst="rect">
            <a:avLst/>
          </a:prstGeom>
          <a:noFill/>
        </p:spPr>
        <p:txBody>
          <a:bodyPr wrap="square" rtlCol="0">
            <a:spAutoFit/>
          </a:bodyPr>
          <a:lstStyle/>
          <a:p>
            <a:pPr algn="r" defTabSz="1219170">
              <a:defRPr/>
            </a:pPr>
            <a:r>
              <a:rPr lang="sv-SE" sz="1200" dirty="0" err="1">
                <a:solidFill>
                  <a:srgbClr val="000000"/>
                </a:solidFill>
                <a:cs typeface="Arial" pitchFamily="34" charset="0"/>
              </a:rPr>
              <a:t>Title</a:t>
            </a:r>
            <a:r>
              <a:rPr lang="sv-SE" sz="1200" dirty="0">
                <a:solidFill>
                  <a:srgbClr val="000000"/>
                </a:solidFill>
                <a:cs typeface="Arial" pitchFamily="34" charset="0"/>
              </a:rPr>
              <a:t> on </a:t>
            </a:r>
            <a:r>
              <a:rPr lang="sv-SE" sz="1200" dirty="0" err="1">
                <a:solidFill>
                  <a:srgbClr val="000000"/>
                </a:solidFill>
                <a:cs typeface="Arial" pitchFamily="34" charset="0"/>
              </a:rPr>
              <a:t>picture</a:t>
            </a:r>
            <a:br>
              <a:rPr lang="sv-SE" sz="1200" dirty="0">
                <a:solidFill>
                  <a:srgbClr val="000000"/>
                </a:solidFill>
                <a:cs typeface="Arial" pitchFamily="34" charset="0"/>
              </a:rPr>
            </a:br>
            <a:r>
              <a:rPr lang="sv-SE" sz="1200" dirty="0" err="1">
                <a:solidFill>
                  <a:srgbClr val="000000"/>
                </a:solidFill>
                <a:cs typeface="Arial" pitchFamily="34" charset="0"/>
              </a:rPr>
              <a:t>with</a:t>
            </a:r>
            <a:r>
              <a:rPr lang="sv-SE" sz="1200" dirty="0">
                <a:solidFill>
                  <a:srgbClr val="000000"/>
                </a:solidFill>
                <a:cs typeface="Arial" pitchFamily="34" charset="0"/>
              </a:rPr>
              <a:t> </a:t>
            </a:r>
            <a:r>
              <a:rPr lang="sv-SE" sz="1200" dirty="0" err="1">
                <a:solidFill>
                  <a:srgbClr val="000000"/>
                </a:solidFill>
                <a:cs typeface="Arial" pitchFamily="34" charset="0"/>
              </a:rPr>
              <a:t>textbox</a:t>
            </a:r>
            <a:br>
              <a:rPr lang="sv-SE" sz="1200" dirty="0">
                <a:solidFill>
                  <a:srgbClr val="000000"/>
                </a:solidFill>
                <a:cs typeface="Arial" pitchFamily="34" charset="0"/>
              </a:rPr>
            </a:br>
            <a:r>
              <a:rPr lang="sv-SE" sz="900" dirty="0" err="1">
                <a:solidFill>
                  <a:srgbClr val="000000"/>
                </a:solidFill>
                <a:cs typeface="Arial" pitchFamily="34" charset="0"/>
              </a:rPr>
              <a:t>Click</a:t>
            </a:r>
            <a:r>
              <a:rPr lang="sv-SE" sz="900" dirty="0">
                <a:solidFill>
                  <a:srgbClr val="000000"/>
                </a:solidFill>
                <a:cs typeface="Arial" pitchFamily="34" charset="0"/>
              </a:rPr>
              <a:t> on the </a:t>
            </a:r>
            <a:r>
              <a:rPr lang="sv-SE" sz="900" dirty="0" err="1">
                <a:solidFill>
                  <a:srgbClr val="000000"/>
                </a:solidFill>
                <a:cs typeface="Arial" pitchFamily="34" charset="0"/>
              </a:rPr>
              <a:t>picture</a:t>
            </a:r>
            <a:r>
              <a:rPr lang="sv-SE" sz="900" dirty="0">
                <a:solidFill>
                  <a:srgbClr val="000000"/>
                </a:solidFill>
                <a:cs typeface="Arial" pitchFamily="34" charset="0"/>
              </a:rPr>
              <a:t> </a:t>
            </a:r>
            <a:br>
              <a:rPr lang="sv-SE" sz="900" dirty="0">
                <a:solidFill>
                  <a:srgbClr val="000000"/>
                </a:solidFill>
                <a:cs typeface="Arial" pitchFamily="34" charset="0"/>
              </a:rPr>
            </a:br>
            <a:r>
              <a:rPr lang="sv-SE" sz="900" dirty="0" err="1">
                <a:solidFill>
                  <a:srgbClr val="000000"/>
                </a:solidFill>
                <a:cs typeface="Arial" pitchFamily="34" charset="0"/>
              </a:rPr>
              <a:t>icon</a:t>
            </a:r>
            <a:r>
              <a:rPr lang="sv-SE" sz="900" dirty="0">
                <a:solidFill>
                  <a:srgbClr val="000000"/>
                </a:solidFill>
                <a:cs typeface="Arial" pitchFamily="34" charset="0"/>
              </a:rPr>
              <a:t> to </a:t>
            </a:r>
            <a:r>
              <a:rPr lang="sv-SE" sz="900" dirty="0" err="1">
                <a:solidFill>
                  <a:srgbClr val="000000"/>
                </a:solidFill>
                <a:cs typeface="Arial" pitchFamily="34" charset="0"/>
              </a:rPr>
              <a:t>change</a:t>
            </a:r>
            <a:r>
              <a:rPr lang="sv-SE" sz="900" dirty="0">
                <a:solidFill>
                  <a:srgbClr val="000000"/>
                </a:solidFill>
                <a:cs typeface="Arial" pitchFamily="34" charset="0"/>
              </a:rPr>
              <a:t> </a:t>
            </a:r>
            <a:r>
              <a:rPr lang="sv-SE" sz="900" dirty="0" err="1">
                <a:solidFill>
                  <a:srgbClr val="000000"/>
                </a:solidFill>
                <a:cs typeface="Arial" pitchFamily="34" charset="0"/>
              </a:rPr>
              <a:t>photo</a:t>
            </a:r>
            <a:endParaRPr lang="sv-SE" sz="900" dirty="0">
              <a:solidFill>
                <a:srgbClr val="000000"/>
              </a:solidFill>
              <a:cs typeface="Arial" pitchFamily="34" charset="0"/>
            </a:endParaRPr>
          </a:p>
          <a:p>
            <a:pPr algn="r"/>
            <a:r>
              <a:rPr lang="sv-SE" sz="900" dirty="0">
                <a:solidFill>
                  <a:srgbClr val="000000"/>
                </a:solidFill>
                <a:cs typeface="Arial" pitchFamily="34" charset="0"/>
              </a:rPr>
              <a:t> </a:t>
            </a:r>
          </a:p>
        </p:txBody>
      </p:sp>
      <p:sp>
        <p:nvSpPr>
          <p:cNvPr id="8" name="Title 7"/>
          <p:cNvSpPr>
            <a:spLocks noGrp="1"/>
          </p:cNvSpPr>
          <p:nvPr>
            <p:ph type="title" hasCustomPrompt="1"/>
          </p:nvPr>
        </p:nvSpPr>
        <p:spPr/>
        <p:txBody>
          <a:bodyPr/>
          <a:lstStyle>
            <a:lvl1pPr>
              <a:defRPr/>
            </a:lvl1pPr>
          </a:lstStyle>
          <a:p>
            <a:r>
              <a:rPr lang="en-US" dirty="0"/>
              <a:t>Click to add title</a:t>
            </a:r>
            <a:endParaRPr lang="sv-SE" dirty="0"/>
          </a:p>
        </p:txBody>
      </p:sp>
      <p:sp>
        <p:nvSpPr>
          <p:cNvPr id="10" name="Text Placeholder 9"/>
          <p:cNvSpPr>
            <a:spLocks noGrp="1"/>
          </p:cNvSpPr>
          <p:nvPr>
            <p:ph type="body" sz="quarter" idx="15"/>
          </p:nvPr>
        </p:nvSpPr>
        <p:spPr>
          <a:xfrm>
            <a:off x="0" y="2339154"/>
            <a:ext cx="5319980" cy="640515"/>
          </a:xfrm>
          <a:solidFill>
            <a:schemeClr val="tx1">
              <a:alpha val="68000"/>
            </a:schemeClr>
          </a:solidFill>
        </p:spPr>
        <p:txBody>
          <a:bodyPr wrap="square" lIns="540000" tIns="180000" bIns="180000">
            <a:spAutoFit/>
          </a:bodyPr>
          <a:lstStyle>
            <a:lvl1pPr>
              <a:buClr>
                <a:schemeClr val="bg1"/>
              </a:buClr>
              <a:defRPr>
                <a:solidFill>
                  <a:schemeClr val="bg1"/>
                </a:solidFill>
              </a:defRPr>
            </a:lvl1pPr>
          </a:lstStyle>
          <a:p>
            <a:pPr lvl="0"/>
            <a:r>
              <a:rPr lang="en-US" dirty="0"/>
              <a:t>Click to edit Master text styles</a:t>
            </a:r>
          </a:p>
        </p:txBody>
      </p:sp>
    </p:spTree>
    <p:extLst>
      <p:ext uri="{BB962C8B-B14F-4D97-AF65-F5344CB8AC3E}">
        <p14:creationId xmlns:p14="http://schemas.microsoft.com/office/powerpoint/2010/main" val="5262414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Full picture background">
    <p:spTree>
      <p:nvGrpSpPr>
        <p:cNvPr id="1" name=""/>
        <p:cNvGrpSpPr/>
        <p:nvPr/>
      </p:nvGrpSpPr>
      <p:grpSpPr>
        <a:xfrm>
          <a:off x="0" y="0"/>
          <a:ext cx="0" cy="0"/>
          <a:chOff x="0" y="0"/>
          <a:chExt cx="0" cy="0"/>
        </a:xfrm>
      </p:grpSpPr>
      <p:sp>
        <p:nvSpPr>
          <p:cNvPr id="2" name="Rectangle 1"/>
          <p:cNvSpPr/>
          <p:nvPr userDrawn="1"/>
        </p:nvSpPr>
        <p:spPr>
          <a:xfrm>
            <a:off x="0" y="6038850"/>
            <a:ext cx="12192000" cy="2286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solidFill>
                <a:srgbClr val="FFFFFF"/>
              </a:solidFill>
              <a:cs typeface="Arial" pitchFamily="34" charset="0"/>
            </a:endParaRPr>
          </a:p>
        </p:txBody>
      </p:sp>
      <p:sp>
        <p:nvSpPr>
          <p:cNvPr id="3" name="Date Placeholder 3"/>
          <p:cNvSpPr>
            <a:spLocks noGrp="1"/>
          </p:cNvSpPr>
          <p:nvPr>
            <p:ph type="dt" sz="half" idx="10"/>
          </p:nvPr>
        </p:nvSpPr>
        <p:spPr/>
        <p:txBody>
          <a:bodyPr/>
          <a:lstStyle>
            <a:lvl1pPr>
              <a:defRPr/>
            </a:lvl1pPr>
          </a:lstStyle>
          <a:p>
            <a:pPr>
              <a:defRPr/>
            </a:pPr>
            <a:r>
              <a:rPr lang="en-US">
                <a:solidFill>
                  <a:srgbClr val="000000"/>
                </a:solidFill>
              </a:rPr>
              <a:t>zDatum</a:t>
            </a:r>
            <a:endParaRPr lang="sv-SE" dirty="0">
              <a:solidFill>
                <a:srgbClr val="000000"/>
              </a:solidFill>
            </a:endParaRPr>
          </a:p>
        </p:txBody>
      </p:sp>
      <p:sp>
        <p:nvSpPr>
          <p:cNvPr id="4" name="Footer Placeholder 4"/>
          <p:cNvSpPr>
            <a:spLocks noGrp="1"/>
          </p:cNvSpPr>
          <p:nvPr>
            <p:ph type="ftr" sz="quarter" idx="11"/>
          </p:nvPr>
        </p:nvSpPr>
        <p:spPr/>
        <p:txBody>
          <a:bodyPr/>
          <a:lstStyle>
            <a:lvl1pPr>
              <a:defRPr/>
            </a:lvl1pPr>
          </a:lstStyle>
          <a:p>
            <a:pPr>
              <a:defRPr/>
            </a:pPr>
            <a:r>
              <a:rPr lang="sv-SE">
                <a:solidFill>
                  <a:srgbClr val="000000"/>
                </a:solidFill>
              </a:rPr>
              <a:t>zcCompany</a:t>
            </a:r>
            <a:endParaRPr lang="sv-SE" dirty="0">
              <a:solidFill>
                <a:srgbClr val="000000"/>
              </a:solidFill>
            </a:endParaRPr>
          </a:p>
        </p:txBody>
      </p:sp>
      <p:sp>
        <p:nvSpPr>
          <p:cNvPr id="5" name="Slide Number Placeholder 5"/>
          <p:cNvSpPr>
            <a:spLocks noGrp="1"/>
          </p:cNvSpPr>
          <p:nvPr>
            <p:ph type="sldNum" sz="quarter" idx="12"/>
          </p:nvPr>
        </p:nvSpPr>
        <p:spPr/>
        <p:txBody>
          <a:bodyPr/>
          <a:lstStyle>
            <a:lvl1pPr>
              <a:defRPr/>
            </a:lvl1pPr>
          </a:lstStyle>
          <a:p>
            <a:pPr>
              <a:defRPr/>
            </a:pPr>
            <a:fld id="{338AD849-D3AB-468E-8CBB-286177CAA413}" type="slidenum">
              <a:rPr lang="sv-SE" smtClean="0">
                <a:solidFill>
                  <a:srgbClr val="000000"/>
                </a:solidFill>
              </a:rPr>
              <a:pPr>
                <a:defRPr/>
              </a:pPr>
              <a:t>‹#›</a:t>
            </a:fld>
            <a:endParaRPr lang="sv-SE" dirty="0">
              <a:solidFill>
                <a:srgbClr val="000000"/>
              </a:solidFill>
            </a:endParaRPr>
          </a:p>
        </p:txBody>
      </p:sp>
      <p:sp>
        <p:nvSpPr>
          <p:cNvPr id="6" name="Picture Placeholder 7"/>
          <p:cNvSpPr>
            <a:spLocks noGrp="1"/>
          </p:cNvSpPr>
          <p:nvPr>
            <p:ph type="pic" sz="quarter" idx="14"/>
          </p:nvPr>
        </p:nvSpPr>
        <p:spPr>
          <a:xfrm>
            <a:off x="0" y="0"/>
            <a:ext cx="12192000" cy="6858000"/>
          </a:xfrm>
          <a:solidFill>
            <a:schemeClr val="bg1">
              <a:lumMod val="95000"/>
            </a:schemeClr>
          </a:solidFill>
        </p:spPr>
        <p:txBody>
          <a:bodyPr/>
          <a:lstStyle>
            <a:lvl1pPr marL="0" indent="0">
              <a:buNone/>
              <a:defRPr/>
            </a:lvl1pPr>
          </a:lstStyle>
          <a:p>
            <a:r>
              <a:rPr lang="en-US"/>
              <a:t>Click icon to add picture</a:t>
            </a:r>
            <a:endParaRPr lang="sv-SE" dirty="0"/>
          </a:p>
        </p:txBody>
      </p:sp>
      <p:sp>
        <p:nvSpPr>
          <p:cNvPr id="7" name="TextBox 6"/>
          <p:cNvSpPr txBox="1"/>
          <p:nvPr userDrawn="1"/>
        </p:nvSpPr>
        <p:spPr>
          <a:xfrm>
            <a:off x="-2285999" y="74615"/>
            <a:ext cx="2245360" cy="692497"/>
          </a:xfrm>
          <a:prstGeom prst="rect">
            <a:avLst/>
          </a:prstGeom>
          <a:noFill/>
        </p:spPr>
        <p:txBody>
          <a:bodyPr wrap="square" rtlCol="0">
            <a:spAutoFit/>
          </a:bodyPr>
          <a:lstStyle/>
          <a:p>
            <a:pPr algn="r" defTabSz="1219170">
              <a:defRPr/>
            </a:pPr>
            <a:r>
              <a:rPr lang="sv-SE" sz="1200" dirty="0">
                <a:solidFill>
                  <a:srgbClr val="000000"/>
                </a:solidFill>
                <a:cs typeface="Arial" pitchFamily="34" charset="0"/>
              </a:rPr>
              <a:t>Full </a:t>
            </a:r>
            <a:r>
              <a:rPr lang="sv-SE" sz="1200" dirty="0" err="1">
                <a:solidFill>
                  <a:srgbClr val="000000"/>
                </a:solidFill>
                <a:cs typeface="Arial" pitchFamily="34" charset="0"/>
              </a:rPr>
              <a:t>picture</a:t>
            </a:r>
            <a:br>
              <a:rPr lang="sv-SE" sz="1200" dirty="0">
                <a:solidFill>
                  <a:srgbClr val="000000"/>
                </a:solidFill>
                <a:cs typeface="Arial" pitchFamily="34" charset="0"/>
              </a:rPr>
            </a:br>
            <a:r>
              <a:rPr lang="sv-SE" sz="900" dirty="0" err="1">
                <a:solidFill>
                  <a:srgbClr val="000000"/>
                </a:solidFill>
                <a:cs typeface="Arial" pitchFamily="34" charset="0"/>
              </a:rPr>
              <a:t>Click</a:t>
            </a:r>
            <a:r>
              <a:rPr lang="sv-SE" sz="900" dirty="0">
                <a:solidFill>
                  <a:srgbClr val="000000"/>
                </a:solidFill>
                <a:cs typeface="Arial" pitchFamily="34" charset="0"/>
              </a:rPr>
              <a:t> on the </a:t>
            </a:r>
            <a:r>
              <a:rPr lang="sv-SE" sz="900" dirty="0" err="1">
                <a:solidFill>
                  <a:srgbClr val="000000"/>
                </a:solidFill>
                <a:cs typeface="Arial" pitchFamily="34" charset="0"/>
              </a:rPr>
              <a:t>picture</a:t>
            </a:r>
            <a:r>
              <a:rPr lang="sv-SE" sz="900" dirty="0">
                <a:solidFill>
                  <a:srgbClr val="000000"/>
                </a:solidFill>
                <a:cs typeface="Arial" pitchFamily="34" charset="0"/>
              </a:rPr>
              <a:t> </a:t>
            </a:r>
            <a:br>
              <a:rPr lang="sv-SE" sz="900" dirty="0">
                <a:solidFill>
                  <a:srgbClr val="000000"/>
                </a:solidFill>
                <a:cs typeface="Arial" pitchFamily="34" charset="0"/>
              </a:rPr>
            </a:br>
            <a:r>
              <a:rPr lang="sv-SE" sz="900" dirty="0" err="1">
                <a:solidFill>
                  <a:srgbClr val="000000"/>
                </a:solidFill>
                <a:cs typeface="Arial" pitchFamily="34" charset="0"/>
              </a:rPr>
              <a:t>icon</a:t>
            </a:r>
            <a:r>
              <a:rPr lang="sv-SE" sz="900" dirty="0">
                <a:solidFill>
                  <a:srgbClr val="000000"/>
                </a:solidFill>
                <a:cs typeface="Arial" pitchFamily="34" charset="0"/>
              </a:rPr>
              <a:t> to </a:t>
            </a:r>
            <a:r>
              <a:rPr lang="sv-SE" sz="900" dirty="0" err="1">
                <a:solidFill>
                  <a:srgbClr val="000000"/>
                </a:solidFill>
                <a:cs typeface="Arial" pitchFamily="34" charset="0"/>
              </a:rPr>
              <a:t>change</a:t>
            </a:r>
            <a:r>
              <a:rPr lang="sv-SE" sz="900" dirty="0">
                <a:solidFill>
                  <a:srgbClr val="000000"/>
                </a:solidFill>
                <a:cs typeface="Arial" pitchFamily="34" charset="0"/>
              </a:rPr>
              <a:t> </a:t>
            </a:r>
            <a:r>
              <a:rPr lang="sv-SE" sz="900" dirty="0" err="1">
                <a:solidFill>
                  <a:srgbClr val="000000"/>
                </a:solidFill>
                <a:cs typeface="Arial" pitchFamily="34" charset="0"/>
              </a:rPr>
              <a:t>photo</a:t>
            </a:r>
            <a:endParaRPr lang="sv-SE" sz="900" dirty="0">
              <a:solidFill>
                <a:srgbClr val="000000"/>
              </a:solidFill>
              <a:cs typeface="Arial" pitchFamily="34" charset="0"/>
            </a:endParaRPr>
          </a:p>
          <a:p>
            <a:pPr algn="r"/>
            <a:r>
              <a:rPr lang="sv-SE" sz="900" dirty="0">
                <a:solidFill>
                  <a:srgbClr val="000000"/>
                </a:solidFill>
                <a:cs typeface="Arial" pitchFamily="34" charset="0"/>
              </a:rPr>
              <a:t> </a:t>
            </a:r>
          </a:p>
        </p:txBody>
      </p:sp>
      <p:sp>
        <p:nvSpPr>
          <p:cNvPr id="8" name="Title 7"/>
          <p:cNvSpPr>
            <a:spLocks noGrp="1"/>
          </p:cNvSpPr>
          <p:nvPr>
            <p:ph type="title" hasCustomPrompt="1"/>
          </p:nvPr>
        </p:nvSpPr>
        <p:spPr/>
        <p:txBody>
          <a:bodyPr/>
          <a:lstStyle>
            <a:lvl1pPr>
              <a:defRPr/>
            </a:lvl1pPr>
          </a:lstStyle>
          <a:p>
            <a:r>
              <a:rPr lang="en-US" dirty="0"/>
              <a:t>Click to add title</a:t>
            </a:r>
            <a:endParaRPr lang="sv-SE" dirty="0"/>
          </a:p>
        </p:txBody>
      </p:sp>
    </p:spTree>
    <p:extLst>
      <p:ext uri="{BB962C8B-B14F-4D97-AF65-F5344CB8AC3E}">
        <p14:creationId xmlns:p14="http://schemas.microsoft.com/office/powerpoint/2010/main" val="14885732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Title on custom photo">
    <p:spTree>
      <p:nvGrpSpPr>
        <p:cNvPr id="1" name=""/>
        <p:cNvGrpSpPr/>
        <p:nvPr/>
      </p:nvGrpSpPr>
      <p:grpSpPr>
        <a:xfrm>
          <a:off x="0" y="0"/>
          <a:ext cx="0" cy="0"/>
          <a:chOff x="0" y="0"/>
          <a:chExt cx="0" cy="0"/>
        </a:xfrm>
      </p:grpSpPr>
      <p:sp>
        <p:nvSpPr>
          <p:cNvPr id="3" name="Date Placeholder 3"/>
          <p:cNvSpPr>
            <a:spLocks noGrp="1"/>
          </p:cNvSpPr>
          <p:nvPr>
            <p:ph type="dt" sz="half" idx="10"/>
          </p:nvPr>
        </p:nvSpPr>
        <p:spPr/>
        <p:txBody>
          <a:bodyPr/>
          <a:lstStyle>
            <a:lvl1pPr>
              <a:defRPr/>
            </a:lvl1pPr>
          </a:lstStyle>
          <a:p>
            <a:pPr>
              <a:defRPr/>
            </a:pPr>
            <a:r>
              <a:rPr lang="en-US">
                <a:solidFill>
                  <a:srgbClr val="000000"/>
                </a:solidFill>
              </a:rPr>
              <a:t>zDatum</a:t>
            </a:r>
            <a:endParaRPr lang="sv-SE" dirty="0">
              <a:solidFill>
                <a:srgbClr val="000000"/>
              </a:solidFill>
            </a:endParaRPr>
          </a:p>
        </p:txBody>
      </p:sp>
      <p:sp>
        <p:nvSpPr>
          <p:cNvPr id="4" name="Footer Placeholder 4"/>
          <p:cNvSpPr>
            <a:spLocks noGrp="1"/>
          </p:cNvSpPr>
          <p:nvPr>
            <p:ph type="ftr" sz="quarter" idx="11"/>
          </p:nvPr>
        </p:nvSpPr>
        <p:spPr/>
        <p:txBody>
          <a:bodyPr/>
          <a:lstStyle>
            <a:lvl1pPr>
              <a:defRPr/>
            </a:lvl1pPr>
          </a:lstStyle>
          <a:p>
            <a:pPr>
              <a:defRPr/>
            </a:pPr>
            <a:r>
              <a:rPr lang="sv-SE">
                <a:solidFill>
                  <a:srgbClr val="000000"/>
                </a:solidFill>
              </a:rPr>
              <a:t>zcCompany</a:t>
            </a:r>
            <a:endParaRPr lang="sv-SE" dirty="0">
              <a:solidFill>
                <a:srgbClr val="000000"/>
              </a:solidFill>
            </a:endParaRPr>
          </a:p>
        </p:txBody>
      </p:sp>
      <p:sp>
        <p:nvSpPr>
          <p:cNvPr id="5" name="Slide Number Placeholder 5"/>
          <p:cNvSpPr>
            <a:spLocks noGrp="1"/>
          </p:cNvSpPr>
          <p:nvPr>
            <p:ph type="sldNum" sz="quarter" idx="12"/>
          </p:nvPr>
        </p:nvSpPr>
        <p:spPr/>
        <p:txBody>
          <a:bodyPr/>
          <a:lstStyle>
            <a:lvl1pPr>
              <a:defRPr/>
            </a:lvl1pPr>
          </a:lstStyle>
          <a:p>
            <a:pPr>
              <a:defRPr/>
            </a:pPr>
            <a:fld id="{338AD849-D3AB-468E-8CBB-286177CAA413}" type="slidenum">
              <a:rPr lang="sv-SE" smtClean="0">
                <a:solidFill>
                  <a:srgbClr val="000000"/>
                </a:solidFill>
              </a:rPr>
              <a:pPr>
                <a:defRPr/>
              </a:pPr>
              <a:t>‹#›</a:t>
            </a:fld>
            <a:endParaRPr lang="sv-SE" dirty="0">
              <a:solidFill>
                <a:srgbClr val="000000"/>
              </a:solidFill>
            </a:endParaRPr>
          </a:p>
        </p:txBody>
      </p:sp>
      <p:sp>
        <p:nvSpPr>
          <p:cNvPr id="6" name="Picture Placeholder 7"/>
          <p:cNvSpPr>
            <a:spLocks noGrp="1"/>
          </p:cNvSpPr>
          <p:nvPr>
            <p:ph type="pic" sz="quarter" idx="14"/>
          </p:nvPr>
        </p:nvSpPr>
        <p:spPr>
          <a:xfrm>
            <a:off x="0" y="0"/>
            <a:ext cx="12192000" cy="6161088"/>
          </a:xfrm>
          <a:solidFill>
            <a:schemeClr val="bg1"/>
          </a:solidFill>
        </p:spPr>
        <p:txBody>
          <a:bodyPr tIns="864000" anchor="ctr" anchorCtr="0"/>
          <a:lstStyle>
            <a:lvl1pPr marL="0" indent="0" algn="ctr">
              <a:buNone/>
              <a:defRPr>
                <a:solidFill>
                  <a:schemeClr val="bg1"/>
                </a:solidFill>
              </a:defRPr>
            </a:lvl1pPr>
          </a:lstStyle>
          <a:p>
            <a:r>
              <a:rPr lang="en-US"/>
              <a:t>Click icon to add picture</a:t>
            </a:r>
            <a:endParaRPr lang="sv-SE" dirty="0"/>
          </a:p>
        </p:txBody>
      </p:sp>
      <p:sp>
        <p:nvSpPr>
          <p:cNvPr id="7" name="TextBox 6"/>
          <p:cNvSpPr txBox="1"/>
          <p:nvPr userDrawn="1"/>
        </p:nvSpPr>
        <p:spPr>
          <a:xfrm>
            <a:off x="-2285999" y="74615"/>
            <a:ext cx="2245360" cy="738664"/>
          </a:xfrm>
          <a:prstGeom prst="rect">
            <a:avLst/>
          </a:prstGeom>
          <a:noFill/>
        </p:spPr>
        <p:txBody>
          <a:bodyPr wrap="square" rtlCol="0">
            <a:spAutoFit/>
          </a:bodyPr>
          <a:lstStyle/>
          <a:p>
            <a:pPr algn="r" defTabSz="1219170">
              <a:defRPr/>
            </a:pPr>
            <a:r>
              <a:rPr lang="sv-SE" sz="1200" dirty="0" err="1">
                <a:solidFill>
                  <a:srgbClr val="000000"/>
                </a:solidFill>
                <a:cs typeface="Arial" pitchFamily="34" charset="0"/>
              </a:rPr>
              <a:t>Heading</a:t>
            </a:r>
            <a:r>
              <a:rPr lang="sv-SE" sz="1200" dirty="0">
                <a:solidFill>
                  <a:srgbClr val="000000"/>
                </a:solidFill>
                <a:cs typeface="Arial" pitchFamily="34" charset="0"/>
              </a:rPr>
              <a:t> on </a:t>
            </a:r>
            <a:r>
              <a:rPr lang="sv-SE" sz="1200" dirty="0" err="1">
                <a:solidFill>
                  <a:srgbClr val="000000"/>
                </a:solidFill>
                <a:cs typeface="Arial" pitchFamily="34" charset="0"/>
              </a:rPr>
              <a:t>custom</a:t>
            </a:r>
            <a:r>
              <a:rPr lang="sv-SE" sz="1200" dirty="0">
                <a:solidFill>
                  <a:srgbClr val="000000"/>
                </a:solidFill>
                <a:cs typeface="Arial" pitchFamily="34" charset="0"/>
              </a:rPr>
              <a:t> </a:t>
            </a:r>
            <a:r>
              <a:rPr lang="sv-SE" sz="1200" dirty="0" err="1">
                <a:solidFill>
                  <a:srgbClr val="000000"/>
                </a:solidFill>
                <a:cs typeface="Arial" pitchFamily="34" charset="0"/>
              </a:rPr>
              <a:t>photo</a:t>
            </a:r>
            <a:br>
              <a:rPr lang="sv-SE" sz="1200" dirty="0">
                <a:solidFill>
                  <a:srgbClr val="000000"/>
                </a:solidFill>
                <a:cs typeface="Arial" pitchFamily="34" charset="0"/>
              </a:rPr>
            </a:br>
            <a:r>
              <a:rPr lang="sv-SE" sz="900" dirty="0" err="1">
                <a:solidFill>
                  <a:srgbClr val="000000"/>
                </a:solidFill>
                <a:cs typeface="Arial" pitchFamily="34" charset="0"/>
              </a:rPr>
              <a:t>Click</a:t>
            </a:r>
            <a:r>
              <a:rPr lang="sv-SE" sz="900" dirty="0">
                <a:solidFill>
                  <a:srgbClr val="000000"/>
                </a:solidFill>
                <a:cs typeface="Arial" pitchFamily="34" charset="0"/>
              </a:rPr>
              <a:t> on the </a:t>
            </a:r>
            <a:r>
              <a:rPr lang="sv-SE" sz="900" dirty="0" err="1">
                <a:solidFill>
                  <a:srgbClr val="000000"/>
                </a:solidFill>
                <a:cs typeface="Arial" pitchFamily="34" charset="0"/>
              </a:rPr>
              <a:t>picture</a:t>
            </a:r>
            <a:r>
              <a:rPr lang="sv-SE" sz="900" dirty="0">
                <a:solidFill>
                  <a:srgbClr val="000000"/>
                </a:solidFill>
                <a:cs typeface="Arial" pitchFamily="34" charset="0"/>
              </a:rPr>
              <a:t> </a:t>
            </a:r>
            <a:br>
              <a:rPr lang="sv-SE" sz="900" dirty="0">
                <a:solidFill>
                  <a:srgbClr val="000000"/>
                </a:solidFill>
                <a:cs typeface="Arial" pitchFamily="34" charset="0"/>
              </a:rPr>
            </a:br>
            <a:r>
              <a:rPr lang="sv-SE" sz="900" dirty="0" err="1">
                <a:solidFill>
                  <a:srgbClr val="000000"/>
                </a:solidFill>
                <a:cs typeface="Arial" pitchFamily="34" charset="0"/>
              </a:rPr>
              <a:t>icon</a:t>
            </a:r>
            <a:r>
              <a:rPr lang="sv-SE" sz="900" dirty="0">
                <a:solidFill>
                  <a:srgbClr val="000000"/>
                </a:solidFill>
                <a:cs typeface="Arial" pitchFamily="34" charset="0"/>
              </a:rPr>
              <a:t> to </a:t>
            </a:r>
            <a:r>
              <a:rPr lang="sv-SE" sz="900" dirty="0" err="1">
                <a:solidFill>
                  <a:srgbClr val="000000"/>
                </a:solidFill>
                <a:cs typeface="Arial" pitchFamily="34" charset="0"/>
              </a:rPr>
              <a:t>change</a:t>
            </a:r>
            <a:r>
              <a:rPr lang="sv-SE" sz="900" dirty="0">
                <a:solidFill>
                  <a:srgbClr val="000000"/>
                </a:solidFill>
                <a:cs typeface="Arial" pitchFamily="34" charset="0"/>
              </a:rPr>
              <a:t> </a:t>
            </a:r>
            <a:r>
              <a:rPr lang="sv-SE" sz="900" dirty="0" err="1">
                <a:solidFill>
                  <a:srgbClr val="000000"/>
                </a:solidFill>
                <a:cs typeface="Arial" pitchFamily="34" charset="0"/>
              </a:rPr>
              <a:t>photo</a:t>
            </a:r>
            <a:endParaRPr lang="sv-SE" sz="900" dirty="0">
              <a:solidFill>
                <a:srgbClr val="000000"/>
              </a:solidFill>
              <a:cs typeface="Arial" pitchFamily="34" charset="0"/>
            </a:endParaRPr>
          </a:p>
          <a:p>
            <a:pPr algn="r"/>
            <a:r>
              <a:rPr lang="sv-SE" sz="1200" dirty="0">
                <a:solidFill>
                  <a:srgbClr val="000000"/>
                </a:solidFill>
                <a:cs typeface="Arial" pitchFamily="34" charset="0"/>
              </a:rPr>
              <a:t> </a:t>
            </a:r>
          </a:p>
        </p:txBody>
      </p:sp>
      <p:sp>
        <p:nvSpPr>
          <p:cNvPr id="8" name="Title 7"/>
          <p:cNvSpPr>
            <a:spLocks noGrp="1"/>
          </p:cNvSpPr>
          <p:nvPr>
            <p:ph type="title" hasCustomPrompt="1"/>
          </p:nvPr>
        </p:nvSpPr>
        <p:spPr/>
        <p:txBody>
          <a:bodyPr/>
          <a:lstStyle>
            <a:lvl1pPr>
              <a:defRPr>
                <a:solidFill>
                  <a:schemeClr val="tx1"/>
                </a:solidFill>
              </a:defRPr>
            </a:lvl1pPr>
          </a:lstStyle>
          <a:p>
            <a:r>
              <a:rPr lang="en-US" dirty="0"/>
              <a:t>Click to add title</a:t>
            </a:r>
            <a:endParaRPr lang="sv-SE" dirty="0"/>
          </a:p>
        </p:txBody>
      </p:sp>
    </p:spTree>
    <p:extLst>
      <p:ext uri="{BB962C8B-B14F-4D97-AF65-F5344CB8AC3E}">
        <p14:creationId xmlns:p14="http://schemas.microsoft.com/office/powerpoint/2010/main" val="27616599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Title and picture">
    <p:spTree>
      <p:nvGrpSpPr>
        <p:cNvPr id="1" name=""/>
        <p:cNvGrpSpPr/>
        <p:nvPr/>
      </p:nvGrpSpPr>
      <p:grpSpPr>
        <a:xfrm>
          <a:off x="0" y="0"/>
          <a:ext cx="0" cy="0"/>
          <a:chOff x="0" y="0"/>
          <a:chExt cx="0" cy="0"/>
        </a:xfrm>
      </p:grpSpPr>
      <p:sp>
        <p:nvSpPr>
          <p:cNvPr id="3" name="Date Placeholder 3"/>
          <p:cNvSpPr>
            <a:spLocks noGrp="1"/>
          </p:cNvSpPr>
          <p:nvPr>
            <p:ph type="dt" sz="half" idx="10"/>
          </p:nvPr>
        </p:nvSpPr>
        <p:spPr/>
        <p:txBody>
          <a:bodyPr/>
          <a:lstStyle>
            <a:lvl1pPr>
              <a:defRPr/>
            </a:lvl1pPr>
          </a:lstStyle>
          <a:p>
            <a:pPr>
              <a:defRPr/>
            </a:pPr>
            <a:r>
              <a:rPr lang="en-US">
                <a:solidFill>
                  <a:srgbClr val="000000"/>
                </a:solidFill>
              </a:rPr>
              <a:t>zDatum</a:t>
            </a:r>
            <a:endParaRPr lang="sv-SE" dirty="0">
              <a:solidFill>
                <a:srgbClr val="000000"/>
              </a:solidFill>
            </a:endParaRPr>
          </a:p>
        </p:txBody>
      </p:sp>
      <p:sp>
        <p:nvSpPr>
          <p:cNvPr id="4" name="Footer Placeholder 4"/>
          <p:cNvSpPr>
            <a:spLocks noGrp="1"/>
          </p:cNvSpPr>
          <p:nvPr>
            <p:ph type="ftr" sz="quarter" idx="11"/>
          </p:nvPr>
        </p:nvSpPr>
        <p:spPr/>
        <p:txBody>
          <a:bodyPr/>
          <a:lstStyle>
            <a:lvl1pPr>
              <a:defRPr/>
            </a:lvl1pPr>
          </a:lstStyle>
          <a:p>
            <a:pPr>
              <a:defRPr/>
            </a:pPr>
            <a:r>
              <a:rPr lang="sv-SE">
                <a:solidFill>
                  <a:srgbClr val="000000"/>
                </a:solidFill>
              </a:rPr>
              <a:t>zcCompany</a:t>
            </a:r>
            <a:endParaRPr lang="sv-SE" dirty="0">
              <a:solidFill>
                <a:srgbClr val="000000"/>
              </a:solidFill>
            </a:endParaRPr>
          </a:p>
        </p:txBody>
      </p:sp>
      <p:sp>
        <p:nvSpPr>
          <p:cNvPr id="5" name="Slide Number Placeholder 5"/>
          <p:cNvSpPr>
            <a:spLocks noGrp="1"/>
          </p:cNvSpPr>
          <p:nvPr>
            <p:ph type="sldNum" sz="quarter" idx="12"/>
          </p:nvPr>
        </p:nvSpPr>
        <p:spPr/>
        <p:txBody>
          <a:bodyPr/>
          <a:lstStyle>
            <a:lvl1pPr>
              <a:defRPr/>
            </a:lvl1pPr>
          </a:lstStyle>
          <a:p>
            <a:pPr>
              <a:defRPr/>
            </a:pPr>
            <a:fld id="{338AD849-D3AB-468E-8CBB-286177CAA413}" type="slidenum">
              <a:rPr lang="sv-SE" smtClean="0">
                <a:solidFill>
                  <a:srgbClr val="000000"/>
                </a:solidFill>
              </a:rPr>
              <a:pPr>
                <a:defRPr/>
              </a:pPr>
              <a:t>‹#›</a:t>
            </a:fld>
            <a:endParaRPr lang="sv-SE" dirty="0">
              <a:solidFill>
                <a:srgbClr val="000000"/>
              </a:solidFill>
            </a:endParaRPr>
          </a:p>
        </p:txBody>
      </p:sp>
      <p:sp>
        <p:nvSpPr>
          <p:cNvPr id="6" name="Picture Placeholder 7"/>
          <p:cNvSpPr>
            <a:spLocks noGrp="1"/>
          </p:cNvSpPr>
          <p:nvPr>
            <p:ph type="pic" sz="quarter" idx="14"/>
          </p:nvPr>
        </p:nvSpPr>
        <p:spPr>
          <a:xfrm>
            <a:off x="1" y="1395413"/>
            <a:ext cx="12191999" cy="4765675"/>
          </a:xfrm>
        </p:spPr>
        <p:txBody>
          <a:bodyPr/>
          <a:lstStyle>
            <a:lvl1pPr marL="0" indent="0">
              <a:buNone/>
              <a:defRPr/>
            </a:lvl1pPr>
          </a:lstStyle>
          <a:p>
            <a:r>
              <a:rPr lang="en-US" dirty="0"/>
              <a:t>Click icon to add picture</a:t>
            </a:r>
            <a:endParaRPr lang="sv-SE" dirty="0"/>
          </a:p>
        </p:txBody>
      </p:sp>
      <p:sp>
        <p:nvSpPr>
          <p:cNvPr id="7" name="TextBox 6"/>
          <p:cNvSpPr txBox="1"/>
          <p:nvPr userDrawn="1"/>
        </p:nvSpPr>
        <p:spPr>
          <a:xfrm>
            <a:off x="-2285999" y="74615"/>
            <a:ext cx="2245360" cy="692497"/>
          </a:xfrm>
          <a:prstGeom prst="rect">
            <a:avLst/>
          </a:prstGeom>
          <a:noFill/>
        </p:spPr>
        <p:txBody>
          <a:bodyPr wrap="square" rtlCol="0">
            <a:spAutoFit/>
          </a:bodyPr>
          <a:lstStyle/>
          <a:p>
            <a:pPr algn="r" defTabSz="1219170">
              <a:defRPr/>
            </a:pPr>
            <a:r>
              <a:rPr lang="sv-SE" sz="1200" dirty="0" err="1">
                <a:solidFill>
                  <a:srgbClr val="000000"/>
                </a:solidFill>
                <a:cs typeface="Arial" pitchFamily="34" charset="0"/>
              </a:rPr>
              <a:t>Title</a:t>
            </a:r>
            <a:r>
              <a:rPr lang="sv-SE" sz="1200" dirty="0">
                <a:solidFill>
                  <a:srgbClr val="000000"/>
                </a:solidFill>
                <a:cs typeface="Arial" pitchFamily="34" charset="0"/>
              </a:rPr>
              <a:t> and </a:t>
            </a:r>
            <a:r>
              <a:rPr lang="sv-SE" sz="1200" dirty="0" err="1">
                <a:solidFill>
                  <a:srgbClr val="000000"/>
                </a:solidFill>
                <a:cs typeface="Arial" pitchFamily="34" charset="0"/>
              </a:rPr>
              <a:t>picture</a:t>
            </a:r>
            <a:br>
              <a:rPr lang="sv-SE" sz="1200" dirty="0">
                <a:solidFill>
                  <a:srgbClr val="000000"/>
                </a:solidFill>
                <a:cs typeface="Arial" pitchFamily="34" charset="0"/>
              </a:rPr>
            </a:br>
            <a:r>
              <a:rPr lang="sv-SE" sz="900" dirty="0" err="1">
                <a:solidFill>
                  <a:srgbClr val="000000"/>
                </a:solidFill>
                <a:cs typeface="Arial" pitchFamily="34" charset="0"/>
              </a:rPr>
              <a:t>Click</a:t>
            </a:r>
            <a:r>
              <a:rPr lang="sv-SE" sz="900" dirty="0">
                <a:solidFill>
                  <a:srgbClr val="000000"/>
                </a:solidFill>
                <a:cs typeface="Arial" pitchFamily="34" charset="0"/>
              </a:rPr>
              <a:t> on the </a:t>
            </a:r>
            <a:r>
              <a:rPr lang="sv-SE" sz="900" dirty="0" err="1">
                <a:solidFill>
                  <a:srgbClr val="000000"/>
                </a:solidFill>
                <a:cs typeface="Arial" pitchFamily="34" charset="0"/>
              </a:rPr>
              <a:t>picture</a:t>
            </a:r>
            <a:r>
              <a:rPr lang="sv-SE" sz="900" dirty="0">
                <a:solidFill>
                  <a:srgbClr val="000000"/>
                </a:solidFill>
                <a:cs typeface="Arial" pitchFamily="34" charset="0"/>
              </a:rPr>
              <a:t> </a:t>
            </a:r>
            <a:br>
              <a:rPr lang="sv-SE" sz="900" dirty="0">
                <a:solidFill>
                  <a:srgbClr val="000000"/>
                </a:solidFill>
                <a:cs typeface="Arial" pitchFamily="34" charset="0"/>
              </a:rPr>
            </a:br>
            <a:r>
              <a:rPr lang="sv-SE" sz="900" dirty="0" err="1">
                <a:solidFill>
                  <a:srgbClr val="000000"/>
                </a:solidFill>
                <a:cs typeface="Arial" pitchFamily="34" charset="0"/>
              </a:rPr>
              <a:t>icon</a:t>
            </a:r>
            <a:r>
              <a:rPr lang="sv-SE" sz="900" dirty="0">
                <a:solidFill>
                  <a:srgbClr val="000000"/>
                </a:solidFill>
                <a:cs typeface="Arial" pitchFamily="34" charset="0"/>
              </a:rPr>
              <a:t> to </a:t>
            </a:r>
            <a:r>
              <a:rPr lang="sv-SE" sz="900" dirty="0" err="1">
                <a:solidFill>
                  <a:srgbClr val="000000"/>
                </a:solidFill>
                <a:cs typeface="Arial" pitchFamily="34" charset="0"/>
              </a:rPr>
              <a:t>change</a:t>
            </a:r>
            <a:r>
              <a:rPr lang="sv-SE" sz="900" dirty="0">
                <a:solidFill>
                  <a:srgbClr val="000000"/>
                </a:solidFill>
                <a:cs typeface="Arial" pitchFamily="34" charset="0"/>
              </a:rPr>
              <a:t> </a:t>
            </a:r>
            <a:r>
              <a:rPr lang="sv-SE" sz="900" dirty="0" err="1">
                <a:solidFill>
                  <a:srgbClr val="000000"/>
                </a:solidFill>
                <a:cs typeface="Arial" pitchFamily="34" charset="0"/>
              </a:rPr>
              <a:t>photo</a:t>
            </a:r>
            <a:endParaRPr lang="sv-SE" sz="900" dirty="0">
              <a:solidFill>
                <a:srgbClr val="000000"/>
              </a:solidFill>
              <a:cs typeface="Arial" pitchFamily="34" charset="0"/>
            </a:endParaRPr>
          </a:p>
          <a:p>
            <a:pPr algn="r"/>
            <a:r>
              <a:rPr lang="sv-SE" sz="900" dirty="0">
                <a:solidFill>
                  <a:srgbClr val="000000"/>
                </a:solidFill>
                <a:cs typeface="Arial" pitchFamily="34" charset="0"/>
              </a:rPr>
              <a:t> </a:t>
            </a:r>
          </a:p>
        </p:txBody>
      </p:sp>
      <p:sp>
        <p:nvSpPr>
          <p:cNvPr id="8" name="Title 7"/>
          <p:cNvSpPr>
            <a:spLocks noGrp="1"/>
          </p:cNvSpPr>
          <p:nvPr>
            <p:ph type="title" hasCustomPrompt="1"/>
          </p:nvPr>
        </p:nvSpPr>
        <p:spPr/>
        <p:txBody>
          <a:bodyPr/>
          <a:lstStyle>
            <a:lvl1pPr>
              <a:defRPr/>
            </a:lvl1pPr>
          </a:lstStyle>
          <a:p>
            <a:r>
              <a:rPr lang="en-US" dirty="0"/>
              <a:t>Click to add title</a:t>
            </a:r>
            <a:endParaRPr lang="sv-SE" dirty="0"/>
          </a:p>
        </p:txBody>
      </p:sp>
    </p:spTree>
    <p:extLst>
      <p:ext uri="{BB962C8B-B14F-4D97-AF65-F5344CB8AC3E}">
        <p14:creationId xmlns:p14="http://schemas.microsoft.com/office/powerpoint/2010/main" val="8823249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r>
              <a:rPr lang="en-US">
                <a:solidFill>
                  <a:srgbClr val="000000"/>
                </a:solidFill>
              </a:rPr>
              <a:t>zDatum</a:t>
            </a:r>
            <a:endParaRPr lang="sv-SE" dirty="0">
              <a:solidFill>
                <a:srgbClr val="000000"/>
              </a:solidFill>
            </a:endParaRPr>
          </a:p>
        </p:txBody>
      </p:sp>
      <p:sp>
        <p:nvSpPr>
          <p:cNvPr id="3" name="Footer Placeholder 4"/>
          <p:cNvSpPr>
            <a:spLocks noGrp="1"/>
          </p:cNvSpPr>
          <p:nvPr>
            <p:ph type="ftr" sz="quarter" idx="11"/>
          </p:nvPr>
        </p:nvSpPr>
        <p:spPr/>
        <p:txBody>
          <a:bodyPr/>
          <a:lstStyle>
            <a:lvl1pPr>
              <a:defRPr/>
            </a:lvl1pPr>
          </a:lstStyle>
          <a:p>
            <a:pPr>
              <a:defRPr/>
            </a:pPr>
            <a:r>
              <a:rPr lang="sv-SE">
                <a:solidFill>
                  <a:srgbClr val="000000"/>
                </a:solidFill>
              </a:rPr>
              <a:t>zcCompany</a:t>
            </a:r>
            <a:endParaRPr lang="sv-SE" dirty="0">
              <a:solidFill>
                <a:srgbClr val="000000"/>
              </a:solidFill>
            </a:endParaRPr>
          </a:p>
        </p:txBody>
      </p:sp>
      <p:sp>
        <p:nvSpPr>
          <p:cNvPr id="4" name="Slide Number Placeholder 5"/>
          <p:cNvSpPr>
            <a:spLocks noGrp="1"/>
          </p:cNvSpPr>
          <p:nvPr>
            <p:ph type="sldNum" sz="quarter" idx="12"/>
          </p:nvPr>
        </p:nvSpPr>
        <p:spPr/>
        <p:txBody>
          <a:bodyPr/>
          <a:lstStyle>
            <a:lvl1pPr>
              <a:defRPr/>
            </a:lvl1pPr>
          </a:lstStyle>
          <a:p>
            <a:pPr>
              <a:defRPr/>
            </a:pPr>
            <a:fld id="{CE0F6BA3-DFD7-411F-9930-07E62DE659F9}" type="slidenum">
              <a:rPr lang="sv-SE" smtClean="0">
                <a:solidFill>
                  <a:srgbClr val="000000"/>
                </a:solidFill>
              </a:rPr>
              <a:pPr>
                <a:defRPr/>
              </a:pPr>
              <a:t>‹#›</a:t>
            </a:fld>
            <a:endParaRPr lang="sv-SE" dirty="0">
              <a:solidFill>
                <a:srgbClr val="000000"/>
              </a:solidFill>
            </a:endParaRPr>
          </a:p>
        </p:txBody>
      </p:sp>
      <p:sp>
        <p:nvSpPr>
          <p:cNvPr id="6" name="TextBox 5"/>
          <p:cNvSpPr txBox="1"/>
          <p:nvPr userDrawn="1"/>
        </p:nvSpPr>
        <p:spPr>
          <a:xfrm>
            <a:off x="-2285999" y="74615"/>
            <a:ext cx="2245360" cy="646331"/>
          </a:xfrm>
          <a:prstGeom prst="rect">
            <a:avLst/>
          </a:prstGeom>
          <a:noFill/>
        </p:spPr>
        <p:txBody>
          <a:bodyPr wrap="square" rtlCol="0">
            <a:spAutoFit/>
          </a:bodyPr>
          <a:lstStyle/>
          <a:p>
            <a:pPr algn="r" defTabSz="1219170">
              <a:defRPr/>
            </a:pPr>
            <a:r>
              <a:rPr lang="sv-SE" sz="1200" dirty="0">
                <a:solidFill>
                  <a:srgbClr val="000000"/>
                </a:solidFill>
                <a:cs typeface="Arial" pitchFamily="34" charset="0"/>
              </a:rPr>
              <a:t>Blank</a:t>
            </a:r>
            <a:br>
              <a:rPr lang="sv-SE" sz="1200" dirty="0">
                <a:solidFill>
                  <a:srgbClr val="000000"/>
                </a:solidFill>
                <a:cs typeface="Arial" pitchFamily="34" charset="0"/>
              </a:rPr>
            </a:br>
            <a:endParaRPr lang="sv-SE" sz="1200" dirty="0">
              <a:solidFill>
                <a:srgbClr val="000000"/>
              </a:solidFill>
              <a:cs typeface="Arial" pitchFamily="34" charset="0"/>
            </a:endParaRPr>
          </a:p>
          <a:p>
            <a:pPr algn="r"/>
            <a:r>
              <a:rPr lang="sv-SE" sz="1200" dirty="0">
                <a:solidFill>
                  <a:srgbClr val="000000"/>
                </a:solidFill>
                <a:cs typeface="Arial" pitchFamily="34" charset="0"/>
              </a:rPr>
              <a:t> </a:t>
            </a:r>
          </a:p>
        </p:txBody>
      </p:sp>
    </p:spTree>
    <p:extLst>
      <p:ext uri="{BB962C8B-B14F-4D97-AF65-F5344CB8AC3E}">
        <p14:creationId xmlns:p14="http://schemas.microsoft.com/office/powerpoint/2010/main" val="30333489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Headline and small right picture Blue BG">
    <p:spTree>
      <p:nvGrpSpPr>
        <p:cNvPr id="1" name=""/>
        <p:cNvGrpSpPr/>
        <p:nvPr/>
      </p:nvGrpSpPr>
      <p:grpSpPr>
        <a:xfrm>
          <a:off x="0" y="0"/>
          <a:ext cx="0" cy="0"/>
          <a:chOff x="0" y="0"/>
          <a:chExt cx="0" cy="0"/>
        </a:xfrm>
      </p:grpSpPr>
      <p:sp>
        <p:nvSpPr>
          <p:cNvPr id="2" name="Rectangle 1"/>
          <p:cNvSpPr/>
          <p:nvPr userDrawn="1"/>
        </p:nvSpPr>
        <p:spPr>
          <a:xfrm>
            <a:off x="0" y="0"/>
            <a:ext cx="12192000" cy="616108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spcBef>
                <a:spcPts val="600"/>
              </a:spcBef>
            </a:pPr>
            <a:endParaRPr lang="sv-SE" sz="2000" dirty="0" err="1">
              <a:solidFill>
                <a:srgbClr val="FFFFFF"/>
              </a:solidFill>
              <a:cs typeface="Arial" pitchFamily="34" charset="0"/>
            </a:endParaRPr>
          </a:p>
        </p:txBody>
      </p:sp>
      <p:sp>
        <p:nvSpPr>
          <p:cNvPr id="3" name="Date Placeholder 2"/>
          <p:cNvSpPr>
            <a:spLocks noGrp="1"/>
          </p:cNvSpPr>
          <p:nvPr>
            <p:ph type="dt" sz="half" idx="10"/>
          </p:nvPr>
        </p:nvSpPr>
        <p:spPr/>
        <p:txBody>
          <a:bodyPr/>
          <a:lstStyle/>
          <a:p>
            <a:pPr>
              <a:defRPr/>
            </a:pPr>
            <a:r>
              <a:rPr lang="en-US">
                <a:solidFill>
                  <a:srgbClr val="000000"/>
                </a:solidFill>
              </a:rPr>
              <a:t>zDatum</a:t>
            </a:r>
            <a:endParaRPr lang="sv-SE" dirty="0">
              <a:solidFill>
                <a:srgbClr val="000000"/>
              </a:solidFill>
            </a:endParaRPr>
          </a:p>
        </p:txBody>
      </p:sp>
      <p:sp>
        <p:nvSpPr>
          <p:cNvPr id="4" name="Footer Placeholder 3"/>
          <p:cNvSpPr>
            <a:spLocks noGrp="1"/>
          </p:cNvSpPr>
          <p:nvPr>
            <p:ph type="ftr" sz="quarter" idx="11"/>
          </p:nvPr>
        </p:nvSpPr>
        <p:spPr/>
        <p:txBody>
          <a:bodyPr/>
          <a:lstStyle/>
          <a:p>
            <a:pPr>
              <a:defRPr/>
            </a:pPr>
            <a:r>
              <a:rPr lang="sv-SE">
                <a:solidFill>
                  <a:srgbClr val="000000"/>
                </a:solidFill>
              </a:rPr>
              <a:t>zcCompany</a:t>
            </a:r>
          </a:p>
        </p:txBody>
      </p:sp>
      <p:sp>
        <p:nvSpPr>
          <p:cNvPr id="5" name="Slide Number Placeholder 4"/>
          <p:cNvSpPr>
            <a:spLocks noGrp="1"/>
          </p:cNvSpPr>
          <p:nvPr>
            <p:ph type="sldNum" sz="quarter" idx="12"/>
          </p:nvPr>
        </p:nvSpPr>
        <p:spPr/>
        <p:txBody>
          <a:bodyPr/>
          <a:lstStyle/>
          <a:p>
            <a:pPr>
              <a:defRPr/>
            </a:pPr>
            <a:fld id="{ACBE7240-11B6-4A7D-A438-C0A3DD527519}" type="slidenum">
              <a:rPr lang="sv-SE">
                <a:solidFill>
                  <a:srgbClr val="000000"/>
                </a:solidFill>
              </a:rPr>
              <a:pPr>
                <a:defRPr/>
              </a:pPr>
              <a:t>‹#›</a:t>
            </a:fld>
            <a:endParaRPr lang="sv-SE" dirty="0">
              <a:solidFill>
                <a:srgbClr val="000000"/>
              </a:solidFill>
            </a:endParaRPr>
          </a:p>
        </p:txBody>
      </p:sp>
      <p:sp>
        <p:nvSpPr>
          <p:cNvPr id="8" name="Picture Placeholder 7"/>
          <p:cNvSpPr>
            <a:spLocks noGrp="1" noChangeAspect="1"/>
          </p:cNvSpPr>
          <p:nvPr>
            <p:ph type="pic" sz="quarter" idx="14"/>
          </p:nvPr>
        </p:nvSpPr>
        <p:spPr>
          <a:xfrm>
            <a:off x="9002185" y="0"/>
            <a:ext cx="3189815" cy="6161088"/>
          </a:xfrm>
          <a:solidFill>
            <a:schemeClr val="bg1"/>
          </a:solidFill>
        </p:spPr>
        <p:txBody>
          <a:bodyPr tIns="1044000" anchor="ctr" anchorCtr="0"/>
          <a:lstStyle>
            <a:lvl1pPr marL="0" indent="0" algn="ctr">
              <a:buNone/>
              <a:defRPr sz="1600"/>
            </a:lvl1pPr>
          </a:lstStyle>
          <a:p>
            <a:r>
              <a:rPr lang="en-US" dirty="0"/>
              <a:t>Click icon to add picture</a:t>
            </a:r>
            <a:endParaRPr lang="sv-SE" dirty="0"/>
          </a:p>
        </p:txBody>
      </p:sp>
      <p:sp>
        <p:nvSpPr>
          <p:cNvPr id="46" name="TextBox 45"/>
          <p:cNvSpPr txBox="1"/>
          <p:nvPr userDrawn="1"/>
        </p:nvSpPr>
        <p:spPr>
          <a:xfrm>
            <a:off x="-2285999" y="74615"/>
            <a:ext cx="2245360" cy="969496"/>
          </a:xfrm>
          <a:prstGeom prst="rect">
            <a:avLst/>
          </a:prstGeom>
          <a:noFill/>
        </p:spPr>
        <p:txBody>
          <a:bodyPr wrap="square" rtlCol="0">
            <a:spAutoFit/>
          </a:bodyPr>
          <a:lstStyle/>
          <a:p>
            <a:pPr algn="r"/>
            <a:r>
              <a:rPr lang="sv-SE" sz="1200" dirty="0">
                <a:solidFill>
                  <a:srgbClr val="000000"/>
                </a:solidFill>
                <a:cs typeface="Arial" pitchFamily="34" charset="0"/>
              </a:rPr>
              <a:t>Small right </a:t>
            </a:r>
            <a:r>
              <a:rPr lang="sv-SE" sz="1200" dirty="0" err="1">
                <a:solidFill>
                  <a:srgbClr val="000000"/>
                </a:solidFill>
                <a:cs typeface="Arial" pitchFamily="34" charset="0"/>
              </a:rPr>
              <a:t>picture</a:t>
            </a:r>
            <a:br>
              <a:rPr lang="sv-SE" sz="1200" dirty="0">
                <a:solidFill>
                  <a:srgbClr val="000000"/>
                </a:solidFill>
                <a:cs typeface="Arial" pitchFamily="34" charset="0"/>
              </a:rPr>
            </a:br>
            <a:r>
              <a:rPr lang="sv-SE" sz="1200" dirty="0" err="1">
                <a:solidFill>
                  <a:srgbClr val="000000"/>
                </a:solidFill>
                <a:cs typeface="Arial" pitchFamily="34" charset="0"/>
              </a:rPr>
              <a:t>Blue</a:t>
            </a:r>
            <a:r>
              <a:rPr lang="sv-SE" sz="1200" dirty="0">
                <a:solidFill>
                  <a:srgbClr val="000000"/>
                </a:solidFill>
                <a:cs typeface="Arial" pitchFamily="34" charset="0"/>
              </a:rPr>
              <a:t> </a:t>
            </a:r>
            <a:r>
              <a:rPr lang="sv-SE" sz="1200" dirty="0" err="1">
                <a:solidFill>
                  <a:srgbClr val="000000"/>
                </a:solidFill>
                <a:cs typeface="Arial" pitchFamily="34" charset="0"/>
              </a:rPr>
              <a:t>background</a:t>
            </a:r>
            <a:br>
              <a:rPr lang="sv-SE" sz="1200" dirty="0">
                <a:solidFill>
                  <a:srgbClr val="000000"/>
                </a:solidFill>
                <a:cs typeface="Arial" pitchFamily="34" charset="0"/>
              </a:rPr>
            </a:br>
            <a:r>
              <a:rPr lang="sv-SE" sz="1100" dirty="0" err="1">
                <a:solidFill>
                  <a:srgbClr val="000000"/>
                </a:solidFill>
                <a:cs typeface="Arial" pitchFamily="34" charset="0"/>
              </a:rPr>
              <a:t>Click</a:t>
            </a:r>
            <a:r>
              <a:rPr lang="sv-SE" sz="1100" dirty="0">
                <a:solidFill>
                  <a:srgbClr val="000000"/>
                </a:solidFill>
                <a:cs typeface="Arial" pitchFamily="34" charset="0"/>
              </a:rPr>
              <a:t> on the </a:t>
            </a:r>
            <a:r>
              <a:rPr lang="sv-SE" sz="1100" dirty="0" err="1">
                <a:solidFill>
                  <a:srgbClr val="000000"/>
                </a:solidFill>
                <a:cs typeface="Arial" pitchFamily="34" charset="0"/>
              </a:rPr>
              <a:t>picture</a:t>
            </a:r>
            <a:r>
              <a:rPr lang="sv-SE" sz="1100" dirty="0">
                <a:solidFill>
                  <a:srgbClr val="000000"/>
                </a:solidFill>
                <a:cs typeface="Arial" pitchFamily="34" charset="0"/>
              </a:rPr>
              <a:t> </a:t>
            </a:r>
            <a:br>
              <a:rPr lang="sv-SE" sz="1100" dirty="0">
                <a:solidFill>
                  <a:srgbClr val="000000"/>
                </a:solidFill>
                <a:cs typeface="Arial" pitchFamily="34" charset="0"/>
              </a:rPr>
            </a:br>
            <a:r>
              <a:rPr lang="sv-SE" sz="1100" dirty="0" err="1">
                <a:solidFill>
                  <a:srgbClr val="000000"/>
                </a:solidFill>
                <a:cs typeface="Arial" pitchFamily="34" charset="0"/>
              </a:rPr>
              <a:t>icon</a:t>
            </a:r>
            <a:r>
              <a:rPr lang="sv-SE" sz="1100" dirty="0">
                <a:solidFill>
                  <a:srgbClr val="000000"/>
                </a:solidFill>
                <a:cs typeface="Arial" pitchFamily="34" charset="0"/>
              </a:rPr>
              <a:t> to </a:t>
            </a:r>
            <a:r>
              <a:rPr lang="sv-SE" sz="1100" dirty="0" err="1">
                <a:solidFill>
                  <a:srgbClr val="000000"/>
                </a:solidFill>
                <a:cs typeface="Arial" pitchFamily="34" charset="0"/>
              </a:rPr>
              <a:t>change</a:t>
            </a:r>
            <a:r>
              <a:rPr lang="sv-SE" sz="1100" dirty="0">
                <a:solidFill>
                  <a:srgbClr val="000000"/>
                </a:solidFill>
                <a:cs typeface="Arial" pitchFamily="34" charset="0"/>
              </a:rPr>
              <a:t> </a:t>
            </a:r>
            <a:r>
              <a:rPr lang="sv-SE" sz="1100" dirty="0" err="1">
                <a:solidFill>
                  <a:srgbClr val="000000"/>
                </a:solidFill>
                <a:cs typeface="Arial" pitchFamily="34" charset="0"/>
              </a:rPr>
              <a:t>photo</a:t>
            </a:r>
            <a:endParaRPr lang="sv-SE" sz="1100" dirty="0">
              <a:solidFill>
                <a:srgbClr val="000000"/>
              </a:solidFill>
              <a:cs typeface="Arial" pitchFamily="34" charset="0"/>
            </a:endParaRPr>
          </a:p>
          <a:p>
            <a:pPr algn="r"/>
            <a:r>
              <a:rPr lang="sv-SE" sz="1100" dirty="0">
                <a:solidFill>
                  <a:srgbClr val="000000"/>
                </a:solidFill>
                <a:cs typeface="Arial" pitchFamily="34" charset="0"/>
              </a:rPr>
              <a:t> </a:t>
            </a:r>
          </a:p>
        </p:txBody>
      </p:sp>
      <p:sp>
        <p:nvSpPr>
          <p:cNvPr id="10" name="Text Placeholder 9"/>
          <p:cNvSpPr>
            <a:spLocks noGrp="1"/>
          </p:cNvSpPr>
          <p:nvPr>
            <p:ph type="body" sz="quarter" idx="15"/>
          </p:nvPr>
        </p:nvSpPr>
        <p:spPr>
          <a:xfrm>
            <a:off x="385200" y="1773238"/>
            <a:ext cx="8455351" cy="4176712"/>
          </a:xfrm>
        </p:spPr>
        <p:txBody>
          <a:bodyPr/>
          <a:lstStyle>
            <a:lvl1pPr>
              <a:buClr>
                <a:schemeClr val="bg1"/>
              </a:buCl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stStyle>
          <a:p>
            <a:pPr lvl="0"/>
            <a:r>
              <a:rPr lang="en-US" dirty="0"/>
              <a:t>Click to edit Master text styles</a:t>
            </a:r>
          </a:p>
          <a:p>
            <a:pPr lvl="1"/>
            <a:r>
              <a:rPr lang="en-US" dirty="0"/>
              <a:t>Second level</a:t>
            </a:r>
          </a:p>
          <a:p>
            <a:pPr lvl="2"/>
            <a:r>
              <a:rPr lang="en-US" dirty="0"/>
              <a:t>Third level</a:t>
            </a:r>
          </a:p>
        </p:txBody>
      </p:sp>
      <p:sp>
        <p:nvSpPr>
          <p:cNvPr id="11" name="Title 10"/>
          <p:cNvSpPr>
            <a:spLocks noGrp="1"/>
          </p:cNvSpPr>
          <p:nvPr>
            <p:ph type="title" hasCustomPrompt="1"/>
          </p:nvPr>
        </p:nvSpPr>
        <p:spPr>
          <a:xfrm>
            <a:off x="385199" y="197634"/>
            <a:ext cx="8455351" cy="1097766"/>
          </a:xfrm>
        </p:spPr>
        <p:txBody>
          <a:bodyPr/>
          <a:lstStyle>
            <a:lvl1pPr>
              <a:defRPr>
                <a:solidFill>
                  <a:schemeClr val="bg1"/>
                </a:solidFill>
              </a:defRPr>
            </a:lvl1pPr>
          </a:lstStyle>
          <a:p>
            <a:r>
              <a:rPr lang="en-US" dirty="0"/>
              <a:t>Click to add title</a:t>
            </a:r>
            <a:endParaRPr lang="sv-SE" dirty="0"/>
          </a:p>
        </p:txBody>
      </p:sp>
    </p:spTree>
    <p:extLst>
      <p:ext uri="{BB962C8B-B14F-4D97-AF65-F5344CB8AC3E}">
        <p14:creationId xmlns:p14="http://schemas.microsoft.com/office/powerpoint/2010/main" val="15727817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Headline and medium right picture Blue BG">
    <p:spTree>
      <p:nvGrpSpPr>
        <p:cNvPr id="1" name=""/>
        <p:cNvGrpSpPr/>
        <p:nvPr/>
      </p:nvGrpSpPr>
      <p:grpSpPr>
        <a:xfrm>
          <a:off x="0" y="0"/>
          <a:ext cx="0" cy="0"/>
          <a:chOff x="0" y="0"/>
          <a:chExt cx="0" cy="0"/>
        </a:xfrm>
      </p:grpSpPr>
      <p:sp>
        <p:nvSpPr>
          <p:cNvPr id="2" name="Rectangle 1"/>
          <p:cNvSpPr/>
          <p:nvPr userDrawn="1"/>
        </p:nvSpPr>
        <p:spPr>
          <a:xfrm>
            <a:off x="0" y="0"/>
            <a:ext cx="12192000" cy="616108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spcBef>
                <a:spcPts val="600"/>
              </a:spcBef>
            </a:pPr>
            <a:endParaRPr lang="sv-SE" sz="2000" dirty="0" err="1">
              <a:solidFill>
                <a:srgbClr val="FFFFFF"/>
              </a:solidFill>
              <a:cs typeface="Arial" pitchFamily="34" charset="0"/>
            </a:endParaRPr>
          </a:p>
        </p:txBody>
      </p:sp>
      <p:sp>
        <p:nvSpPr>
          <p:cNvPr id="3" name="Date Placeholder 2"/>
          <p:cNvSpPr>
            <a:spLocks noGrp="1"/>
          </p:cNvSpPr>
          <p:nvPr>
            <p:ph type="dt" sz="half" idx="10"/>
          </p:nvPr>
        </p:nvSpPr>
        <p:spPr/>
        <p:txBody>
          <a:bodyPr/>
          <a:lstStyle/>
          <a:p>
            <a:pPr>
              <a:defRPr/>
            </a:pPr>
            <a:r>
              <a:rPr lang="en-US">
                <a:solidFill>
                  <a:srgbClr val="000000"/>
                </a:solidFill>
              </a:rPr>
              <a:t>zDatum</a:t>
            </a:r>
            <a:endParaRPr lang="sv-SE" dirty="0">
              <a:solidFill>
                <a:srgbClr val="000000"/>
              </a:solidFill>
            </a:endParaRPr>
          </a:p>
        </p:txBody>
      </p:sp>
      <p:sp>
        <p:nvSpPr>
          <p:cNvPr id="4" name="Footer Placeholder 3"/>
          <p:cNvSpPr>
            <a:spLocks noGrp="1"/>
          </p:cNvSpPr>
          <p:nvPr>
            <p:ph type="ftr" sz="quarter" idx="11"/>
          </p:nvPr>
        </p:nvSpPr>
        <p:spPr/>
        <p:txBody>
          <a:bodyPr/>
          <a:lstStyle/>
          <a:p>
            <a:pPr>
              <a:defRPr/>
            </a:pPr>
            <a:r>
              <a:rPr lang="sv-SE">
                <a:solidFill>
                  <a:srgbClr val="000000"/>
                </a:solidFill>
              </a:rPr>
              <a:t>zcCompany</a:t>
            </a:r>
          </a:p>
        </p:txBody>
      </p:sp>
      <p:sp>
        <p:nvSpPr>
          <p:cNvPr id="5" name="Slide Number Placeholder 4"/>
          <p:cNvSpPr>
            <a:spLocks noGrp="1"/>
          </p:cNvSpPr>
          <p:nvPr>
            <p:ph type="sldNum" sz="quarter" idx="12"/>
          </p:nvPr>
        </p:nvSpPr>
        <p:spPr/>
        <p:txBody>
          <a:bodyPr/>
          <a:lstStyle/>
          <a:p>
            <a:pPr>
              <a:defRPr/>
            </a:pPr>
            <a:fld id="{ACBE7240-11B6-4A7D-A438-C0A3DD527519}" type="slidenum">
              <a:rPr lang="sv-SE">
                <a:solidFill>
                  <a:srgbClr val="000000"/>
                </a:solidFill>
              </a:rPr>
              <a:pPr>
                <a:defRPr/>
              </a:pPr>
              <a:t>‹#›</a:t>
            </a:fld>
            <a:endParaRPr lang="sv-SE" dirty="0">
              <a:solidFill>
                <a:srgbClr val="000000"/>
              </a:solidFill>
            </a:endParaRPr>
          </a:p>
        </p:txBody>
      </p:sp>
      <p:sp>
        <p:nvSpPr>
          <p:cNvPr id="8" name="Picture Placeholder 7"/>
          <p:cNvSpPr>
            <a:spLocks noGrp="1" noChangeAspect="1"/>
          </p:cNvSpPr>
          <p:nvPr>
            <p:ph type="pic" sz="quarter" idx="14"/>
          </p:nvPr>
        </p:nvSpPr>
        <p:spPr>
          <a:xfrm>
            <a:off x="7573597" y="0"/>
            <a:ext cx="4618404" cy="6161088"/>
          </a:xfrm>
          <a:solidFill>
            <a:schemeClr val="bg1"/>
          </a:solidFill>
        </p:spPr>
        <p:txBody>
          <a:bodyPr tIns="1044000" anchor="ctr" anchorCtr="0"/>
          <a:lstStyle>
            <a:lvl1pPr marL="0" indent="0" algn="ctr">
              <a:buNone/>
              <a:defRPr sz="1600"/>
            </a:lvl1pPr>
          </a:lstStyle>
          <a:p>
            <a:r>
              <a:rPr lang="en-US" dirty="0"/>
              <a:t>Click icon to add picture</a:t>
            </a:r>
            <a:endParaRPr lang="sv-SE" dirty="0"/>
          </a:p>
        </p:txBody>
      </p:sp>
      <p:sp>
        <p:nvSpPr>
          <p:cNvPr id="46" name="TextBox 45"/>
          <p:cNvSpPr txBox="1"/>
          <p:nvPr userDrawn="1"/>
        </p:nvSpPr>
        <p:spPr>
          <a:xfrm>
            <a:off x="-2285999" y="74615"/>
            <a:ext cx="2245360" cy="969496"/>
          </a:xfrm>
          <a:prstGeom prst="rect">
            <a:avLst/>
          </a:prstGeom>
          <a:noFill/>
        </p:spPr>
        <p:txBody>
          <a:bodyPr wrap="square" rtlCol="0">
            <a:spAutoFit/>
          </a:bodyPr>
          <a:lstStyle/>
          <a:p>
            <a:pPr algn="r"/>
            <a:r>
              <a:rPr lang="sv-SE" sz="1200" dirty="0">
                <a:solidFill>
                  <a:srgbClr val="000000"/>
                </a:solidFill>
                <a:cs typeface="Arial" pitchFamily="34" charset="0"/>
              </a:rPr>
              <a:t>Small right </a:t>
            </a:r>
            <a:r>
              <a:rPr lang="sv-SE" sz="1200" dirty="0" err="1">
                <a:solidFill>
                  <a:srgbClr val="000000"/>
                </a:solidFill>
                <a:cs typeface="Arial" pitchFamily="34" charset="0"/>
              </a:rPr>
              <a:t>picture</a:t>
            </a:r>
            <a:br>
              <a:rPr lang="sv-SE" sz="1200" dirty="0">
                <a:solidFill>
                  <a:srgbClr val="000000"/>
                </a:solidFill>
                <a:cs typeface="Arial" pitchFamily="34" charset="0"/>
              </a:rPr>
            </a:br>
            <a:r>
              <a:rPr lang="sv-SE" sz="1200" dirty="0" err="1">
                <a:solidFill>
                  <a:srgbClr val="000000"/>
                </a:solidFill>
                <a:cs typeface="Arial" pitchFamily="34" charset="0"/>
              </a:rPr>
              <a:t>Blue</a:t>
            </a:r>
            <a:r>
              <a:rPr lang="sv-SE" sz="1200" dirty="0">
                <a:solidFill>
                  <a:srgbClr val="000000"/>
                </a:solidFill>
                <a:cs typeface="Arial" pitchFamily="34" charset="0"/>
              </a:rPr>
              <a:t> </a:t>
            </a:r>
            <a:r>
              <a:rPr lang="sv-SE" sz="1200" dirty="0" err="1">
                <a:solidFill>
                  <a:srgbClr val="000000"/>
                </a:solidFill>
                <a:cs typeface="Arial" pitchFamily="34" charset="0"/>
              </a:rPr>
              <a:t>background</a:t>
            </a:r>
            <a:br>
              <a:rPr lang="sv-SE" sz="1200" dirty="0">
                <a:solidFill>
                  <a:srgbClr val="000000"/>
                </a:solidFill>
                <a:cs typeface="Arial" pitchFamily="34" charset="0"/>
              </a:rPr>
            </a:br>
            <a:r>
              <a:rPr lang="sv-SE" sz="1100" dirty="0" err="1">
                <a:solidFill>
                  <a:srgbClr val="000000"/>
                </a:solidFill>
                <a:cs typeface="Arial" pitchFamily="34" charset="0"/>
              </a:rPr>
              <a:t>Click</a:t>
            </a:r>
            <a:r>
              <a:rPr lang="sv-SE" sz="1100" dirty="0">
                <a:solidFill>
                  <a:srgbClr val="000000"/>
                </a:solidFill>
                <a:cs typeface="Arial" pitchFamily="34" charset="0"/>
              </a:rPr>
              <a:t> on the </a:t>
            </a:r>
            <a:r>
              <a:rPr lang="sv-SE" sz="1100" dirty="0" err="1">
                <a:solidFill>
                  <a:srgbClr val="000000"/>
                </a:solidFill>
                <a:cs typeface="Arial" pitchFamily="34" charset="0"/>
              </a:rPr>
              <a:t>picture</a:t>
            </a:r>
            <a:r>
              <a:rPr lang="sv-SE" sz="1100" dirty="0">
                <a:solidFill>
                  <a:srgbClr val="000000"/>
                </a:solidFill>
                <a:cs typeface="Arial" pitchFamily="34" charset="0"/>
              </a:rPr>
              <a:t> </a:t>
            </a:r>
            <a:br>
              <a:rPr lang="sv-SE" sz="1100" dirty="0">
                <a:solidFill>
                  <a:srgbClr val="000000"/>
                </a:solidFill>
                <a:cs typeface="Arial" pitchFamily="34" charset="0"/>
              </a:rPr>
            </a:br>
            <a:r>
              <a:rPr lang="sv-SE" sz="1100" dirty="0" err="1">
                <a:solidFill>
                  <a:srgbClr val="000000"/>
                </a:solidFill>
                <a:cs typeface="Arial" pitchFamily="34" charset="0"/>
              </a:rPr>
              <a:t>icon</a:t>
            </a:r>
            <a:r>
              <a:rPr lang="sv-SE" sz="1100" dirty="0">
                <a:solidFill>
                  <a:srgbClr val="000000"/>
                </a:solidFill>
                <a:cs typeface="Arial" pitchFamily="34" charset="0"/>
              </a:rPr>
              <a:t> to </a:t>
            </a:r>
            <a:r>
              <a:rPr lang="sv-SE" sz="1100" dirty="0" err="1">
                <a:solidFill>
                  <a:srgbClr val="000000"/>
                </a:solidFill>
                <a:cs typeface="Arial" pitchFamily="34" charset="0"/>
              </a:rPr>
              <a:t>change</a:t>
            </a:r>
            <a:r>
              <a:rPr lang="sv-SE" sz="1100" dirty="0">
                <a:solidFill>
                  <a:srgbClr val="000000"/>
                </a:solidFill>
                <a:cs typeface="Arial" pitchFamily="34" charset="0"/>
              </a:rPr>
              <a:t> </a:t>
            </a:r>
            <a:r>
              <a:rPr lang="sv-SE" sz="1100" dirty="0" err="1">
                <a:solidFill>
                  <a:srgbClr val="000000"/>
                </a:solidFill>
                <a:cs typeface="Arial" pitchFamily="34" charset="0"/>
              </a:rPr>
              <a:t>photo</a:t>
            </a:r>
            <a:endParaRPr lang="sv-SE" sz="1100" dirty="0">
              <a:solidFill>
                <a:srgbClr val="000000"/>
              </a:solidFill>
              <a:cs typeface="Arial" pitchFamily="34" charset="0"/>
            </a:endParaRPr>
          </a:p>
          <a:p>
            <a:pPr algn="r"/>
            <a:r>
              <a:rPr lang="sv-SE" sz="1100" dirty="0">
                <a:solidFill>
                  <a:srgbClr val="000000"/>
                </a:solidFill>
                <a:cs typeface="Arial" pitchFamily="34" charset="0"/>
              </a:rPr>
              <a:t> </a:t>
            </a:r>
          </a:p>
        </p:txBody>
      </p:sp>
      <p:sp>
        <p:nvSpPr>
          <p:cNvPr id="10" name="Text Placeholder 9"/>
          <p:cNvSpPr>
            <a:spLocks noGrp="1"/>
          </p:cNvSpPr>
          <p:nvPr>
            <p:ph type="body" sz="quarter" idx="15"/>
          </p:nvPr>
        </p:nvSpPr>
        <p:spPr>
          <a:xfrm>
            <a:off x="385200" y="1773238"/>
            <a:ext cx="7042161" cy="4176712"/>
          </a:xfrm>
        </p:spPr>
        <p:txBody>
          <a:bodyPr/>
          <a:lstStyle>
            <a:lvl1pPr>
              <a:buClr>
                <a:schemeClr val="bg1"/>
              </a:buCl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stStyle>
          <a:p>
            <a:pPr lvl="0"/>
            <a:r>
              <a:rPr lang="en-US" dirty="0"/>
              <a:t>Click to edit Master text styles</a:t>
            </a:r>
          </a:p>
          <a:p>
            <a:pPr lvl="1"/>
            <a:r>
              <a:rPr lang="en-US" dirty="0"/>
              <a:t>Second level</a:t>
            </a:r>
          </a:p>
          <a:p>
            <a:pPr lvl="2"/>
            <a:r>
              <a:rPr lang="en-US" dirty="0"/>
              <a:t>Third level</a:t>
            </a:r>
          </a:p>
        </p:txBody>
      </p:sp>
      <p:sp>
        <p:nvSpPr>
          <p:cNvPr id="11" name="Title 10"/>
          <p:cNvSpPr>
            <a:spLocks noGrp="1"/>
          </p:cNvSpPr>
          <p:nvPr>
            <p:ph type="title" hasCustomPrompt="1"/>
          </p:nvPr>
        </p:nvSpPr>
        <p:spPr>
          <a:xfrm>
            <a:off x="385199" y="197634"/>
            <a:ext cx="7042161" cy="1097766"/>
          </a:xfrm>
        </p:spPr>
        <p:txBody>
          <a:bodyPr/>
          <a:lstStyle>
            <a:lvl1pPr>
              <a:defRPr>
                <a:solidFill>
                  <a:schemeClr val="bg1"/>
                </a:solidFill>
              </a:defRPr>
            </a:lvl1pPr>
          </a:lstStyle>
          <a:p>
            <a:r>
              <a:rPr lang="en-US" dirty="0"/>
              <a:t>Click to add title</a:t>
            </a:r>
            <a:endParaRPr lang="sv-SE" dirty="0"/>
          </a:p>
        </p:txBody>
      </p:sp>
    </p:spTree>
    <p:extLst>
      <p:ext uri="{BB962C8B-B14F-4D97-AF65-F5344CB8AC3E}">
        <p14:creationId xmlns:p14="http://schemas.microsoft.com/office/powerpoint/2010/main" val="34146442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Headline and large right picture Blue BG">
    <p:spTree>
      <p:nvGrpSpPr>
        <p:cNvPr id="1" name=""/>
        <p:cNvGrpSpPr/>
        <p:nvPr/>
      </p:nvGrpSpPr>
      <p:grpSpPr>
        <a:xfrm>
          <a:off x="0" y="0"/>
          <a:ext cx="0" cy="0"/>
          <a:chOff x="0" y="0"/>
          <a:chExt cx="0" cy="0"/>
        </a:xfrm>
      </p:grpSpPr>
      <p:sp>
        <p:nvSpPr>
          <p:cNvPr id="6" name="Rectangle 5"/>
          <p:cNvSpPr/>
          <p:nvPr userDrawn="1"/>
        </p:nvSpPr>
        <p:spPr>
          <a:xfrm>
            <a:off x="0" y="0"/>
            <a:ext cx="12191999" cy="616108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spcBef>
                <a:spcPts val="600"/>
              </a:spcBef>
            </a:pPr>
            <a:endParaRPr lang="sv-SE" sz="2000" dirty="0" err="1">
              <a:solidFill>
                <a:srgbClr val="FFFFFF"/>
              </a:solidFill>
              <a:cs typeface="Arial" pitchFamily="34" charset="0"/>
            </a:endParaRPr>
          </a:p>
        </p:txBody>
      </p:sp>
      <p:sp>
        <p:nvSpPr>
          <p:cNvPr id="3" name="Date Placeholder 2"/>
          <p:cNvSpPr>
            <a:spLocks noGrp="1"/>
          </p:cNvSpPr>
          <p:nvPr>
            <p:ph type="dt" sz="half" idx="10"/>
          </p:nvPr>
        </p:nvSpPr>
        <p:spPr/>
        <p:txBody>
          <a:bodyPr/>
          <a:lstStyle/>
          <a:p>
            <a:pPr>
              <a:defRPr/>
            </a:pPr>
            <a:r>
              <a:rPr lang="en-US">
                <a:solidFill>
                  <a:srgbClr val="000000"/>
                </a:solidFill>
              </a:rPr>
              <a:t>zDatum</a:t>
            </a:r>
            <a:endParaRPr lang="sv-SE" dirty="0">
              <a:solidFill>
                <a:srgbClr val="000000"/>
              </a:solidFill>
            </a:endParaRPr>
          </a:p>
        </p:txBody>
      </p:sp>
      <p:sp>
        <p:nvSpPr>
          <p:cNvPr id="4" name="Footer Placeholder 3"/>
          <p:cNvSpPr>
            <a:spLocks noGrp="1"/>
          </p:cNvSpPr>
          <p:nvPr>
            <p:ph type="ftr" sz="quarter" idx="11"/>
          </p:nvPr>
        </p:nvSpPr>
        <p:spPr/>
        <p:txBody>
          <a:bodyPr/>
          <a:lstStyle/>
          <a:p>
            <a:pPr>
              <a:defRPr/>
            </a:pPr>
            <a:r>
              <a:rPr lang="sv-SE">
                <a:solidFill>
                  <a:srgbClr val="000000"/>
                </a:solidFill>
              </a:rPr>
              <a:t>zcCompany</a:t>
            </a:r>
          </a:p>
        </p:txBody>
      </p:sp>
      <p:sp>
        <p:nvSpPr>
          <p:cNvPr id="5" name="Slide Number Placeholder 4"/>
          <p:cNvSpPr>
            <a:spLocks noGrp="1"/>
          </p:cNvSpPr>
          <p:nvPr>
            <p:ph type="sldNum" sz="quarter" idx="12"/>
          </p:nvPr>
        </p:nvSpPr>
        <p:spPr/>
        <p:txBody>
          <a:bodyPr/>
          <a:lstStyle/>
          <a:p>
            <a:pPr>
              <a:defRPr/>
            </a:pPr>
            <a:fld id="{ACBE7240-11B6-4A7D-A438-C0A3DD527519}" type="slidenum">
              <a:rPr lang="sv-SE">
                <a:solidFill>
                  <a:srgbClr val="000000"/>
                </a:solidFill>
              </a:rPr>
              <a:pPr>
                <a:defRPr/>
              </a:pPr>
              <a:t>‹#›</a:t>
            </a:fld>
            <a:endParaRPr lang="sv-SE" dirty="0">
              <a:solidFill>
                <a:srgbClr val="000000"/>
              </a:solidFill>
            </a:endParaRPr>
          </a:p>
        </p:txBody>
      </p:sp>
      <p:sp>
        <p:nvSpPr>
          <p:cNvPr id="8" name="Picture Placeholder 7"/>
          <p:cNvSpPr>
            <a:spLocks noGrp="1" noChangeAspect="1"/>
          </p:cNvSpPr>
          <p:nvPr>
            <p:ph type="pic" sz="quarter" idx="14"/>
          </p:nvPr>
        </p:nvSpPr>
        <p:spPr>
          <a:xfrm>
            <a:off x="6096000" y="1"/>
            <a:ext cx="6095999" cy="6161088"/>
          </a:xfrm>
          <a:solidFill>
            <a:schemeClr val="bg1"/>
          </a:solidFill>
        </p:spPr>
        <p:txBody>
          <a:bodyPr tIns="1044000" anchor="ctr" anchorCtr="0"/>
          <a:lstStyle>
            <a:lvl1pPr marL="0" indent="0" algn="ctr">
              <a:buNone/>
              <a:defRPr sz="1600"/>
            </a:lvl1pPr>
          </a:lstStyle>
          <a:p>
            <a:r>
              <a:rPr lang="en-US" dirty="0"/>
              <a:t>Click icon to add picture</a:t>
            </a:r>
            <a:endParaRPr lang="sv-SE" dirty="0"/>
          </a:p>
        </p:txBody>
      </p:sp>
      <p:sp>
        <p:nvSpPr>
          <p:cNvPr id="48" name="TextBox 47"/>
          <p:cNvSpPr txBox="1"/>
          <p:nvPr userDrawn="1"/>
        </p:nvSpPr>
        <p:spPr>
          <a:xfrm>
            <a:off x="-2285999" y="74615"/>
            <a:ext cx="2245360" cy="969496"/>
          </a:xfrm>
          <a:prstGeom prst="rect">
            <a:avLst/>
          </a:prstGeom>
          <a:noFill/>
        </p:spPr>
        <p:txBody>
          <a:bodyPr wrap="square" rtlCol="0">
            <a:spAutoFit/>
          </a:bodyPr>
          <a:lstStyle/>
          <a:p>
            <a:pPr algn="r"/>
            <a:r>
              <a:rPr lang="sv-SE" sz="1200" dirty="0" err="1">
                <a:solidFill>
                  <a:srgbClr val="000000"/>
                </a:solidFill>
                <a:cs typeface="Arial" pitchFamily="34" charset="0"/>
              </a:rPr>
              <a:t>Large</a:t>
            </a:r>
            <a:r>
              <a:rPr lang="sv-SE" sz="1200" dirty="0">
                <a:solidFill>
                  <a:srgbClr val="000000"/>
                </a:solidFill>
                <a:cs typeface="Arial" pitchFamily="34" charset="0"/>
              </a:rPr>
              <a:t> right </a:t>
            </a:r>
            <a:r>
              <a:rPr lang="sv-SE" sz="1200" dirty="0" err="1">
                <a:solidFill>
                  <a:srgbClr val="000000"/>
                </a:solidFill>
                <a:cs typeface="Arial" pitchFamily="34" charset="0"/>
              </a:rPr>
              <a:t>picture</a:t>
            </a:r>
            <a:endParaRPr lang="sv-SE" sz="1200" dirty="0">
              <a:solidFill>
                <a:srgbClr val="000000"/>
              </a:solidFill>
              <a:cs typeface="Arial" pitchFamily="34" charset="0"/>
            </a:endParaRPr>
          </a:p>
          <a:p>
            <a:pPr algn="r"/>
            <a:r>
              <a:rPr lang="sv-SE" sz="1200" dirty="0" err="1">
                <a:solidFill>
                  <a:srgbClr val="000000"/>
                </a:solidFill>
                <a:cs typeface="Arial" pitchFamily="34" charset="0"/>
              </a:rPr>
              <a:t>Blue</a:t>
            </a:r>
            <a:r>
              <a:rPr lang="sv-SE" sz="1200" dirty="0">
                <a:solidFill>
                  <a:srgbClr val="000000"/>
                </a:solidFill>
                <a:cs typeface="Arial" pitchFamily="34" charset="0"/>
              </a:rPr>
              <a:t> </a:t>
            </a:r>
            <a:r>
              <a:rPr lang="sv-SE" sz="1200" dirty="0" err="1">
                <a:solidFill>
                  <a:srgbClr val="000000"/>
                </a:solidFill>
                <a:cs typeface="Arial" pitchFamily="34" charset="0"/>
              </a:rPr>
              <a:t>background</a:t>
            </a:r>
            <a:br>
              <a:rPr lang="sv-SE" sz="1200" dirty="0">
                <a:solidFill>
                  <a:srgbClr val="000000"/>
                </a:solidFill>
                <a:cs typeface="Arial" pitchFamily="34" charset="0"/>
              </a:rPr>
            </a:br>
            <a:r>
              <a:rPr lang="sv-SE" sz="1100" dirty="0" err="1">
                <a:solidFill>
                  <a:srgbClr val="000000"/>
                </a:solidFill>
                <a:cs typeface="Arial" pitchFamily="34" charset="0"/>
              </a:rPr>
              <a:t>Click</a:t>
            </a:r>
            <a:r>
              <a:rPr lang="sv-SE" sz="1100" dirty="0">
                <a:solidFill>
                  <a:srgbClr val="000000"/>
                </a:solidFill>
                <a:cs typeface="Arial" pitchFamily="34" charset="0"/>
              </a:rPr>
              <a:t> on the </a:t>
            </a:r>
            <a:r>
              <a:rPr lang="sv-SE" sz="1100" dirty="0" err="1">
                <a:solidFill>
                  <a:srgbClr val="000000"/>
                </a:solidFill>
                <a:cs typeface="Arial" pitchFamily="34" charset="0"/>
              </a:rPr>
              <a:t>picture</a:t>
            </a:r>
            <a:r>
              <a:rPr lang="sv-SE" sz="1100" dirty="0">
                <a:solidFill>
                  <a:srgbClr val="000000"/>
                </a:solidFill>
                <a:cs typeface="Arial" pitchFamily="34" charset="0"/>
              </a:rPr>
              <a:t> </a:t>
            </a:r>
            <a:br>
              <a:rPr lang="sv-SE" sz="1100" dirty="0">
                <a:solidFill>
                  <a:srgbClr val="000000"/>
                </a:solidFill>
                <a:cs typeface="Arial" pitchFamily="34" charset="0"/>
              </a:rPr>
            </a:br>
            <a:r>
              <a:rPr lang="sv-SE" sz="1100" dirty="0" err="1">
                <a:solidFill>
                  <a:srgbClr val="000000"/>
                </a:solidFill>
                <a:cs typeface="Arial" pitchFamily="34" charset="0"/>
              </a:rPr>
              <a:t>icon</a:t>
            </a:r>
            <a:r>
              <a:rPr lang="sv-SE" sz="1100" dirty="0">
                <a:solidFill>
                  <a:srgbClr val="000000"/>
                </a:solidFill>
                <a:cs typeface="Arial" pitchFamily="34" charset="0"/>
              </a:rPr>
              <a:t> to </a:t>
            </a:r>
            <a:r>
              <a:rPr lang="sv-SE" sz="1100" dirty="0" err="1">
                <a:solidFill>
                  <a:srgbClr val="000000"/>
                </a:solidFill>
                <a:cs typeface="Arial" pitchFamily="34" charset="0"/>
              </a:rPr>
              <a:t>change</a:t>
            </a:r>
            <a:r>
              <a:rPr lang="sv-SE" sz="1100" dirty="0">
                <a:solidFill>
                  <a:srgbClr val="000000"/>
                </a:solidFill>
                <a:cs typeface="Arial" pitchFamily="34" charset="0"/>
              </a:rPr>
              <a:t> </a:t>
            </a:r>
            <a:r>
              <a:rPr lang="sv-SE" sz="1100" dirty="0" err="1">
                <a:solidFill>
                  <a:srgbClr val="000000"/>
                </a:solidFill>
                <a:cs typeface="Arial" pitchFamily="34" charset="0"/>
              </a:rPr>
              <a:t>photo</a:t>
            </a:r>
            <a:endParaRPr lang="sv-SE" sz="1100" dirty="0">
              <a:solidFill>
                <a:srgbClr val="000000"/>
              </a:solidFill>
              <a:cs typeface="Arial" pitchFamily="34" charset="0"/>
            </a:endParaRPr>
          </a:p>
          <a:p>
            <a:pPr algn="r"/>
            <a:r>
              <a:rPr lang="sv-SE" sz="1100" dirty="0">
                <a:solidFill>
                  <a:srgbClr val="000000"/>
                </a:solidFill>
                <a:cs typeface="Arial" pitchFamily="34" charset="0"/>
              </a:rPr>
              <a:t> </a:t>
            </a:r>
          </a:p>
        </p:txBody>
      </p:sp>
      <p:sp>
        <p:nvSpPr>
          <p:cNvPr id="10" name="Text Placeholder 9"/>
          <p:cNvSpPr>
            <a:spLocks noGrp="1"/>
          </p:cNvSpPr>
          <p:nvPr>
            <p:ph type="body" sz="quarter" idx="15"/>
          </p:nvPr>
        </p:nvSpPr>
        <p:spPr>
          <a:xfrm>
            <a:off x="385200" y="1773239"/>
            <a:ext cx="5244075" cy="4176711"/>
          </a:xfrm>
        </p:spPr>
        <p:txBody>
          <a:bodyPr/>
          <a:lstStyle>
            <a:lvl1pPr>
              <a:buClr>
                <a:schemeClr val="bg1"/>
              </a:buCl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stStyle>
          <a:p>
            <a:pPr lvl="0"/>
            <a:r>
              <a:rPr lang="en-US" dirty="0"/>
              <a:t>Click to edit Master text styles</a:t>
            </a:r>
          </a:p>
          <a:p>
            <a:pPr lvl="1"/>
            <a:r>
              <a:rPr lang="en-US" dirty="0"/>
              <a:t>Second level</a:t>
            </a:r>
          </a:p>
          <a:p>
            <a:pPr lvl="2"/>
            <a:r>
              <a:rPr lang="en-US" dirty="0"/>
              <a:t>Third level</a:t>
            </a:r>
          </a:p>
        </p:txBody>
      </p:sp>
      <p:sp>
        <p:nvSpPr>
          <p:cNvPr id="11" name="Title 10"/>
          <p:cNvSpPr>
            <a:spLocks noGrp="1"/>
          </p:cNvSpPr>
          <p:nvPr>
            <p:ph type="title" hasCustomPrompt="1"/>
          </p:nvPr>
        </p:nvSpPr>
        <p:spPr>
          <a:xfrm>
            <a:off x="385200" y="197634"/>
            <a:ext cx="5244075" cy="1097766"/>
          </a:xfrm>
        </p:spPr>
        <p:txBody>
          <a:bodyPr/>
          <a:lstStyle>
            <a:lvl1pPr>
              <a:defRPr>
                <a:solidFill>
                  <a:schemeClr val="bg1"/>
                </a:solidFill>
              </a:defRPr>
            </a:lvl1pPr>
          </a:lstStyle>
          <a:p>
            <a:r>
              <a:rPr lang="en-US" dirty="0"/>
              <a:t>Click to add title</a:t>
            </a:r>
            <a:endParaRPr lang="sv-SE" dirty="0"/>
          </a:p>
        </p:txBody>
      </p:sp>
    </p:spTree>
    <p:extLst>
      <p:ext uri="{BB962C8B-B14F-4D97-AF65-F5344CB8AC3E}">
        <p14:creationId xmlns:p14="http://schemas.microsoft.com/office/powerpoint/2010/main" val="25716905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3_Title Slide">
    <p:spTree>
      <p:nvGrpSpPr>
        <p:cNvPr id="1" name=""/>
        <p:cNvGrpSpPr/>
        <p:nvPr/>
      </p:nvGrpSpPr>
      <p:grpSpPr>
        <a:xfrm>
          <a:off x="0" y="0"/>
          <a:ext cx="0" cy="0"/>
          <a:chOff x="0" y="0"/>
          <a:chExt cx="0" cy="0"/>
        </a:xfrm>
      </p:grpSpPr>
      <p:pic>
        <p:nvPicPr>
          <p:cNvPr id="2" name="Picture 1"/>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3419" y="1"/>
            <a:ext cx="12188581" cy="6161088"/>
          </a:xfrm>
          <a:prstGeom prst="rect">
            <a:avLst/>
          </a:prstGeom>
        </p:spPr>
      </p:pic>
      <p:sp>
        <p:nvSpPr>
          <p:cNvPr id="12" name="Picture Placeholder 7"/>
          <p:cNvSpPr>
            <a:spLocks noGrp="1"/>
          </p:cNvSpPr>
          <p:nvPr>
            <p:ph type="pic" sz="quarter" idx="13" hasCustomPrompt="1"/>
          </p:nvPr>
        </p:nvSpPr>
        <p:spPr bwMode="gray">
          <a:xfrm>
            <a:off x="0" y="1"/>
            <a:ext cx="12192000" cy="6161088"/>
          </a:xfrm>
        </p:spPr>
        <p:txBody>
          <a:bodyPr tIns="1080000" rIns="72000" anchor="ctr" anchorCtr="0"/>
          <a:lstStyle>
            <a:lvl1pPr marL="0" indent="0" algn="ctr">
              <a:spcBef>
                <a:spcPts val="0"/>
              </a:spcBef>
              <a:buNone/>
              <a:defRPr sz="1400">
                <a:solidFill>
                  <a:schemeClr val="bg1"/>
                </a:solidFill>
                <a:effectLst/>
              </a:defRPr>
            </a:lvl1pPr>
          </a:lstStyle>
          <a:p>
            <a:r>
              <a:rPr lang="en-US" dirty="0"/>
              <a:t>Click icon to </a:t>
            </a:r>
            <a:br>
              <a:rPr lang="en-US" dirty="0"/>
            </a:br>
            <a:r>
              <a:rPr lang="en-US" dirty="0"/>
              <a:t>insert custom picture</a:t>
            </a:r>
            <a:endParaRPr lang="sv-SE" dirty="0"/>
          </a:p>
        </p:txBody>
      </p:sp>
      <p:sp>
        <p:nvSpPr>
          <p:cNvPr id="4" name="Date Placeholder 3"/>
          <p:cNvSpPr>
            <a:spLocks noGrp="1"/>
          </p:cNvSpPr>
          <p:nvPr>
            <p:ph type="dt" sz="half" idx="10"/>
          </p:nvPr>
        </p:nvSpPr>
        <p:spPr bwMode="gray"/>
        <p:txBody>
          <a:bodyPr/>
          <a:lstStyle>
            <a:lvl1pPr>
              <a:defRPr/>
            </a:lvl1pPr>
          </a:lstStyle>
          <a:p>
            <a:pPr>
              <a:defRPr/>
            </a:pPr>
            <a:r>
              <a:rPr lang="en-US">
                <a:solidFill>
                  <a:srgbClr val="000000"/>
                </a:solidFill>
              </a:rPr>
              <a:t>zDatum</a:t>
            </a:r>
            <a:endParaRPr lang="sv-SE" dirty="0">
              <a:solidFill>
                <a:srgbClr val="000000"/>
              </a:solidFill>
            </a:endParaRPr>
          </a:p>
        </p:txBody>
      </p:sp>
      <p:sp>
        <p:nvSpPr>
          <p:cNvPr id="5" name="Footer Placeholder 4"/>
          <p:cNvSpPr>
            <a:spLocks noGrp="1"/>
          </p:cNvSpPr>
          <p:nvPr>
            <p:ph type="ftr" sz="quarter" idx="11"/>
          </p:nvPr>
        </p:nvSpPr>
        <p:spPr bwMode="gray"/>
        <p:txBody>
          <a:bodyPr/>
          <a:lstStyle>
            <a:lvl1pPr>
              <a:defRPr/>
            </a:lvl1pPr>
          </a:lstStyle>
          <a:p>
            <a:pPr>
              <a:defRPr/>
            </a:pPr>
            <a:r>
              <a:rPr lang="sv-SE">
                <a:solidFill>
                  <a:srgbClr val="000000"/>
                </a:solidFill>
              </a:rPr>
              <a:t>zcCompany</a:t>
            </a:r>
            <a:endParaRPr lang="sv-SE" dirty="0">
              <a:solidFill>
                <a:srgbClr val="000000"/>
              </a:solidFill>
            </a:endParaRPr>
          </a:p>
        </p:txBody>
      </p:sp>
      <p:sp>
        <p:nvSpPr>
          <p:cNvPr id="6" name="Slide Number Placeholder 5"/>
          <p:cNvSpPr>
            <a:spLocks noGrp="1"/>
          </p:cNvSpPr>
          <p:nvPr>
            <p:ph type="sldNum" sz="quarter" idx="12"/>
          </p:nvPr>
        </p:nvSpPr>
        <p:spPr bwMode="gray"/>
        <p:txBody>
          <a:bodyPr/>
          <a:lstStyle>
            <a:lvl1pPr>
              <a:defRPr/>
            </a:lvl1pPr>
          </a:lstStyle>
          <a:p>
            <a:pPr>
              <a:defRPr/>
            </a:pPr>
            <a:fld id="{435EE492-5E66-4590-B2E5-DF24A2F515DD}" type="slidenum">
              <a:rPr lang="sv-SE" smtClean="0">
                <a:solidFill>
                  <a:srgbClr val="000000"/>
                </a:solidFill>
              </a:rPr>
              <a:pPr>
                <a:defRPr/>
              </a:pPr>
              <a:t>‹#›</a:t>
            </a:fld>
            <a:endParaRPr lang="sv-SE" dirty="0">
              <a:solidFill>
                <a:srgbClr val="000000"/>
              </a:solidFill>
            </a:endParaRPr>
          </a:p>
        </p:txBody>
      </p:sp>
      <p:sp>
        <p:nvSpPr>
          <p:cNvPr id="7" name="TextBox 6"/>
          <p:cNvSpPr txBox="1"/>
          <p:nvPr userDrawn="1"/>
        </p:nvSpPr>
        <p:spPr bwMode="gray">
          <a:xfrm>
            <a:off x="-2285999" y="74615"/>
            <a:ext cx="2245360" cy="461665"/>
          </a:xfrm>
          <a:prstGeom prst="rect">
            <a:avLst/>
          </a:prstGeom>
          <a:noFill/>
        </p:spPr>
        <p:txBody>
          <a:bodyPr wrap="square" rtlCol="0">
            <a:spAutoFit/>
          </a:bodyPr>
          <a:lstStyle/>
          <a:p>
            <a:pPr algn="r"/>
            <a:r>
              <a:rPr lang="sv-SE" sz="1200" dirty="0" err="1">
                <a:solidFill>
                  <a:srgbClr val="000000"/>
                </a:solidFill>
                <a:cs typeface="Arial" pitchFamily="34" charset="0"/>
              </a:rPr>
              <a:t>Title</a:t>
            </a:r>
            <a:r>
              <a:rPr lang="sv-SE" sz="1200" dirty="0">
                <a:solidFill>
                  <a:srgbClr val="000000"/>
                </a:solidFill>
                <a:cs typeface="Arial" pitchFamily="34" charset="0"/>
              </a:rPr>
              <a:t> </a:t>
            </a:r>
            <a:r>
              <a:rPr lang="sv-SE" sz="1200" dirty="0" err="1">
                <a:solidFill>
                  <a:srgbClr val="000000"/>
                </a:solidFill>
                <a:cs typeface="Arial" pitchFamily="34" charset="0"/>
              </a:rPr>
              <a:t>slide</a:t>
            </a:r>
            <a:br>
              <a:rPr lang="sv-SE" sz="1200" dirty="0">
                <a:solidFill>
                  <a:srgbClr val="000000"/>
                </a:solidFill>
                <a:cs typeface="Arial" pitchFamily="34" charset="0"/>
              </a:rPr>
            </a:br>
            <a:r>
              <a:rPr lang="sv-SE" sz="1200" dirty="0" err="1">
                <a:solidFill>
                  <a:srgbClr val="000000"/>
                </a:solidFill>
              </a:rPr>
              <a:t>Safety</a:t>
            </a:r>
            <a:endParaRPr lang="sv-SE" sz="1200" dirty="0">
              <a:solidFill>
                <a:srgbClr val="000000"/>
              </a:solidFill>
              <a:cs typeface="Arial" pitchFamily="34" charset="0"/>
            </a:endParaRPr>
          </a:p>
        </p:txBody>
      </p:sp>
      <p:sp>
        <p:nvSpPr>
          <p:cNvPr id="10" name="Subtitle 2"/>
          <p:cNvSpPr>
            <a:spLocks noGrp="1"/>
          </p:cNvSpPr>
          <p:nvPr>
            <p:ph type="subTitle" idx="1"/>
          </p:nvPr>
        </p:nvSpPr>
        <p:spPr bwMode="gray">
          <a:xfrm>
            <a:off x="377475" y="2056250"/>
            <a:ext cx="5579980" cy="1080000"/>
          </a:xfrm>
        </p:spPr>
        <p:txBody>
          <a:bodyPr anchor="t" anchorCtr="0"/>
          <a:lstStyle>
            <a:lvl1pPr marL="0" indent="0" algn="l">
              <a:buNone/>
              <a:defRPr sz="2000">
                <a:solidFill>
                  <a:schemeClr val="bg1"/>
                </a:solidFill>
                <a:latin typeface="+mn-lt"/>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en-US" dirty="0"/>
              <a:t>Click to edit Master subtitle style</a:t>
            </a:r>
            <a:endParaRPr lang="sv-SE" dirty="0"/>
          </a:p>
        </p:txBody>
      </p:sp>
      <p:sp>
        <p:nvSpPr>
          <p:cNvPr id="11" name="Title 1"/>
          <p:cNvSpPr>
            <a:spLocks noGrp="1"/>
          </p:cNvSpPr>
          <p:nvPr>
            <p:ph type="title"/>
          </p:nvPr>
        </p:nvSpPr>
        <p:spPr>
          <a:xfrm>
            <a:off x="377475" y="862510"/>
            <a:ext cx="6854598" cy="1097766"/>
          </a:xfrm>
        </p:spPr>
        <p:txBody>
          <a:bodyPr/>
          <a:lstStyle>
            <a:lvl1pPr>
              <a:defRPr>
                <a:solidFill>
                  <a:schemeClr val="bg1"/>
                </a:solidFill>
              </a:defRPr>
            </a:lvl1pPr>
          </a:lstStyle>
          <a:p>
            <a:r>
              <a:rPr lang="en-US" dirty="0"/>
              <a:t>Click to edit Master title style</a:t>
            </a:r>
            <a:endParaRPr lang="sv-SE" dirty="0"/>
          </a:p>
        </p:txBody>
      </p:sp>
    </p:spTree>
    <p:extLst>
      <p:ext uri="{BB962C8B-B14F-4D97-AF65-F5344CB8AC3E}">
        <p14:creationId xmlns:p14="http://schemas.microsoft.com/office/powerpoint/2010/main" val="41769145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Headline and small right picture Green BG">
    <p:spTree>
      <p:nvGrpSpPr>
        <p:cNvPr id="1" name=""/>
        <p:cNvGrpSpPr/>
        <p:nvPr/>
      </p:nvGrpSpPr>
      <p:grpSpPr>
        <a:xfrm>
          <a:off x="0" y="0"/>
          <a:ext cx="0" cy="0"/>
          <a:chOff x="0" y="0"/>
          <a:chExt cx="0" cy="0"/>
        </a:xfrm>
      </p:grpSpPr>
      <p:sp>
        <p:nvSpPr>
          <p:cNvPr id="2" name="Rectangle 1"/>
          <p:cNvSpPr/>
          <p:nvPr userDrawn="1"/>
        </p:nvSpPr>
        <p:spPr>
          <a:xfrm>
            <a:off x="0" y="0"/>
            <a:ext cx="12192000" cy="6161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spcBef>
                <a:spcPts val="600"/>
              </a:spcBef>
            </a:pPr>
            <a:endParaRPr lang="sv-SE" sz="2000" dirty="0" err="1">
              <a:solidFill>
                <a:srgbClr val="FFFFFF"/>
              </a:solidFill>
              <a:cs typeface="Arial" pitchFamily="34" charset="0"/>
            </a:endParaRPr>
          </a:p>
        </p:txBody>
      </p:sp>
      <p:sp>
        <p:nvSpPr>
          <p:cNvPr id="3" name="Date Placeholder 2"/>
          <p:cNvSpPr>
            <a:spLocks noGrp="1"/>
          </p:cNvSpPr>
          <p:nvPr>
            <p:ph type="dt" sz="half" idx="10"/>
          </p:nvPr>
        </p:nvSpPr>
        <p:spPr/>
        <p:txBody>
          <a:bodyPr/>
          <a:lstStyle/>
          <a:p>
            <a:pPr>
              <a:defRPr/>
            </a:pPr>
            <a:r>
              <a:rPr lang="en-US">
                <a:solidFill>
                  <a:srgbClr val="000000"/>
                </a:solidFill>
              </a:rPr>
              <a:t>zDatum</a:t>
            </a:r>
            <a:endParaRPr lang="sv-SE" dirty="0">
              <a:solidFill>
                <a:srgbClr val="000000"/>
              </a:solidFill>
            </a:endParaRPr>
          </a:p>
        </p:txBody>
      </p:sp>
      <p:sp>
        <p:nvSpPr>
          <p:cNvPr id="4" name="Footer Placeholder 3"/>
          <p:cNvSpPr>
            <a:spLocks noGrp="1"/>
          </p:cNvSpPr>
          <p:nvPr>
            <p:ph type="ftr" sz="quarter" idx="11"/>
          </p:nvPr>
        </p:nvSpPr>
        <p:spPr/>
        <p:txBody>
          <a:bodyPr/>
          <a:lstStyle/>
          <a:p>
            <a:pPr>
              <a:defRPr/>
            </a:pPr>
            <a:r>
              <a:rPr lang="sv-SE">
                <a:solidFill>
                  <a:srgbClr val="000000"/>
                </a:solidFill>
              </a:rPr>
              <a:t>zcCompany</a:t>
            </a:r>
          </a:p>
        </p:txBody>
      </p:sp>
      <p:sp>
        <p:nvSpPr>
          <p:cNvPr id="5" name="Slide Number Placeholder 4"/>
          <p:cNvSpPr>
            <a:spLocks noGrp="1"/>
          </p:cNvSpPr>
          <p:nvPr>
            <p:ph type="sldNum" sz="quarter" idx="12"/>
          </p:nvPr>
        </p:nvSpPr>
        <p:spPr/>
        <p:txBody>
          <a:bodyPr/>
          <a:lstStyle/>
          <a:p>
            <a:pPr>
              <a:defRPr/>
            </a:pPr>
            <a:fld id="{ACBE7240-11B6-4A7D-A438-C0A3DD527519}" type="slidenum">
              <a:rPr lang="sv-SE">
                <a:solidFill>
                  <a:srgbClr val="000000"/>
                </a:solidFill>
              </a:rPr>
              <a:pPr>
                <a:defRPr/>
              </a:pPr>
              <a:t>‹#›</a:t>
            </a:fld>
            <a:endParaRPr lang="sv-SE" dirty="0">
              <a:solidFill>
                <a:srgbClr val="000000"/>
              </a:solidFill>
            </a:endParaRPr>
          </a:p>
        </p:txBody>
      </p:sp>
      <p:sp>
        <p:nvSpPr>
          <p:cNvPr id="8" name="Picture Placeholder 7"/>
          <p:cNvSpPr>
            <a:spLocks noGrp="1" noChangeAspect="1"/>
          </p:cNvSpPr>
          <p:nvPr>
            <p:ph type="pic" sz="quarter" idx="14"/>
          </p:nvPr>
        </p:nvSpPr>
        <p:spPr>
          <a:xfrm>
            <a:off x="9002185" y="0"/>
            <a:ext cx="3189815" cy="6161088"/>
          </a:xfrm>
          <a:solidFill>
            <a:schemeClr val="bg1"/>
          </a:solidFill>
        </p:spPr>
        <p:txBody>
          <a:bodyPr tIns="1044000" anchor="ctr" anchorCtr="0"/>
          <a:lstStyle>
            <a:lvl1pPr marL="0" indent="0" algn="ctr">
              <a:buNone/>
              <a:defRPr sz="1600"/>
            </a:lvl1pPr>
          </a:lstStyle>
          <a:p>
            <a:r>
              <a:rPr lang="en-US" dirty="0"/>
              <a:t>Click icon to add picture</a:t>
            </a:r>
            <a:endParaRPr lang="sv-SE" dirty="0"/>
          </a:p>
        </p:txBody>
      </p:sp>
      <p:sp>
        <p:nvSpPr>
          <p:cNvPr id="46" name="TextBox 45"/>
          <p:cNvSpPr txBox="1"/>
          <p:nvPr userDrawn="1"/>
        </p:nvSpPr>
        <p:spPr>
          <a:xfrm>
            <a:off x="-2285999" y="74615"/>
            <a:ext cx="2245360" cy="969496"/>
          </a:xfrm>
          <a:prstGeom prst="rect">
            <a:avLst/>
          </a:prstGeom>
          <a:noFill/>
        </p:spPr>
        <p:txBody>
          <a:bodyPr wrap="square" rtlCol="0">
            <a:spAutoFit/>
          </a:bodyPr>
          <a:lstStyle/>
          <a:p>
            <a:pPr algn="r"/>
            <a:r>
              <a:rPr lang="sv-SE" sz="1200" dirty="0">
                <a:solidFill>
                  <a:srgbClr val="000000"/>
                </a:solidFill>
                <a:cs typeface="Arial" pitchFamily="34" charset="0"/>
              </a:rPr>
              <a:t>Small right </a:t>
            </a:r>
            <a:r>
              <a:rPr lang="sv-SE" sz="1200" dirty="0" err="1">
                <a:solidFill>
                  <a:srgbClr val="000000"/>
                </a:solidFill>
                <a:cs typeface="Arial" pitchFamily="34" charset="0"/>
              </a:rPr>
              <a:t>picture</a:t>
            </a:r>
            <a:br>
              <a:rPr lang="sv-SE" sz="1200" dirty="0">
                <a:solidFill>
                  <a:srgbClr val="000000"/>
                </a:solidFill>
                <a:cs typeface="Arial" pitchFamily="34" charset="0"/>
              </a:rPr>
            </a:br>
            <a:r>
              <a:rPr lang="sv-SE" sz="1200" dirty="0">
                <a:solidFill>
                  <a:srgbClr val="000000"/>
                </a:solidFill>
                <a:cs typeface="Arial" pitchFamily="34" charset="0"/>
              </a:rPr>
              <a:t>Green </a:t>
            </a:r>
            <a:r>
              <a:rPr lang="sv-SE" sz="1200" dirty="0" err="1">
                <a:solidFill>
                  <a:srgbClr val="000000"/>
                </a:solidFill>
                <a:cs typeface="Arial" pitchFamily="34" charset="0"/>
              </a:rPr>
              <a:t>background</a:t>
            </a:r>
            <a:br>
              <a:rPr lang="sv-SE" sz="1200" dirty="0">
                <a:solidFill>
                  <a:srgbClr val="000000"/>
                </a:solidFill>
                <a:cs typeface="Arial" pitchFamily="34" charset="0"/>
              </a:rPr>
            </a:br>
            <a:r>
              <a:rPr lang="sv-SE" sz="1100" dirty="0" err="1">
                <a:solidFill>
                  <a:srgbClr val="000000"/>
                </a:solidFill>
                <a:cs typeface="Arial" pitchFamily="34" charset="0"/>
              </a:rPr>
              <a:t>Click</a:t>
            </a:r>
            <a:r>
              <a:rPr lang="sv-SE" sz="1100" dirty="0">
                <a:solidFill>
                  <a:srgbClr val="000000"/>
                </a:solidFill>
                <a:cs typeface="Arial" pitchFamily="34" charset="0"/>
              </a:rPr>
              <a:t> on the </a:t>
            </a:r>
            <a:r>
              <a:rPr lang="sv-SE" sz="1100" dirty="0" err="1">
                <a:solidFill>
                  <a:srgbClr val="000000"/>
                </a:solidFill>
                <a:cs typeface="Arial" pitchFamily="34" charset="0"/>
              </a:rPr>
              <a:t>picture</a:t>
            </a:r>
            <a:r>
              <a:rPr lang="sv-SE" sz="1100" dirty="0">
                <a:solidFill>
                  <a:srgbClr val="000000"/>
                </a:solidFill>
                <a:cs typeface="Arial" pitchFamily="34" charset="0"/>
              </a:rPr>
              <a:t> </a:t>
            </a:r>
            <a:br>
              <a:rPr lang="sv-SE" sz="1100" dirty="0">
                <a:solidFill>
                  <a:srgbClr val="000000"/>
                </a:solidFill>
                <a:cs typeface="Arial" pitchFamily="34" charset="0"/>
              </a:rPr>
            </a:br>
            <a:r>
              <a:rPr lang="sv-SE" sz="1100" dirty="0" err="1">
                <a:solidFill>
                  <a:srgbClr val="000000"/>
                </a:solidFill>
                <a:cs typeface="Arial" pitchFamily="34" charset="0"/>
              </a:rPr>
              <a:t>icon</a:t>
            </a:r>
            <a:r>
              <a:rPr lang="sv-SE" sz="1100" dirty="0">
                <a:solidFill>
                  <a:srgbClr val="000000"/>
                </a:solidFill>
                <a:cs typeface="Arial" pitchFamily="34" charset="0"/>
              </a:rPr>
              <a:t> to </a:t>
            </a:r>
            <a:r>
              <a:rPr lang="sv-SE" sz="1100" dirty="0" err="1">
                <a:solidFill>
                  <a:srgbClr val="000000"/>
                </a:solidFill>
                <a:cs typeface="Arial" pitchFamily="34" charset="0"/>
              </a:rPr>
              <a:t>change</a:t>
            </a:r>
            <a:r>
              <a:rPr lang="sv-SE" sz="1100" dirty="0">
                <a:solidFill>
                  <a:srgbClr val="000000"/>
                </a:solidFill>
                <a:cs typeface="Arial" pitchFamily="34" charset="0"/>
              </a:rPr>
              <a:t> </a:t>
            </a:r>
            <a:r>
              <a:rPr lang="sv-SE" sz="1100" dirty="0" err="1">
                <a:solidFill>
                  <a:srgbClr val="000000"/>
                </a:solidFill>
                <a:cs typeface="Arial" pitchFamily="34" charset="0"/>
              </a:rPr>
              <a:t>photo</a:t>
            </a:r>
            <a:endParaRPr lang="sv-SE" sz="1100" dirty="0">
              <a:solidFill>
                <a:srgbClr val="000000"/>
              </a:solidFill>
              <a:cs typeface="Arial" pitchFamily="34" charset="0"/>
            </a:endParaRPr>
          </a:p>
          <a:p>
            <a:pPr algn="r"/>
            <a:r>
              <a:rPr lang="sv-SE" sz="1100" dirty="0">
                <a:solidFill>
                  <a:srgbClr val="000000"/>
                </a:solidFill>
                <a:cs typeface="Arial" pitchFamily="34" charset="0"/>
              </a:rPr>
              <a:t> </a:t>
            </a:r>
          </a:p>
        </p:txBody>
      </p:sp>
      <p:sp>
        <p:nvSpPr>
          <p:cNvPr id="10" name="Text Placeholder 9"/>
          <p:cNvSpPr>
            <a:spLocks noGrp="1"/>
          </p:cNvSpPr>
          <p:nvPr>
            <p:ph type="body" sz="quarter" idx="15"/>
          </p:nvPr>
        </p:nvSpPr>
        <p:spPr>
          <a:xfrm>
            <a:off x="385200" y="1773238"/>
            <a:ext cx="8455351" cy="4176712"/>
          </a:xfrm>
        </p:spPr>
        <p:txBody>
          <a:bodyPr/>
          <a:lstStyle>
            <a:lvl1pPr>
              <a:buClr>
                <a:schemeClr val="bg1"/>
              </a:buCl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stStyle>
          <a:p>
            <a:pPr lvl="0"/>
            <a:r>
              <a:rPr lang="en-US" dirty="0"/>
              <a:t>Click to edit Master text styles</a:t>
            </a:r>
          </a:p>
          <a:p>
            <a:pPr lvl="1"/>
            <a:r>
              <a:rPr lang="en-US" dirty="0"/>
              <a:t>Second level</a:t>
            </a:r>
          </a:p>
          <a:p>
            <a:pPr lvl="2"/>
            <a:r>
              <a:rPr lang="en-US" dirty="0"/>
              <a:t>Third level</a:t>
            </a:r>
          </a:p>
        </p:txBody>
      </p:sp>
      <p:sp>
        <p:nvSpPr>
          <p:cNvPr id="11" name="Title 10"/>
          <p:cNvSpPr>
            <a:spLocks noGrp="1"/>
          </p:cNvSpPr>
          <p:nvPr>
            <p:ph type="title" hasCustomPrompt="1"/>
          </p:nvPr>
        </p:nvSpPr>
        <p:spPr>
          <a:xfrm>
            <a:off x="385199" y="197634"/>
            <a:ext cx="8455351" cy="1097766"/>
          </a:xfrm>
        </p:spPr>
        <p:txBody>
          <a:bodyPr/>
          <a:lstStyle>
            <a:lvl1pPr>
              <a:defRPr>
                <a:solidFill>
                  <a:schemeClr val="bg1"/>
                </a:solidFill>
              </a:defRPr>
            </a:lvl1pPr>
          </a:lstStyle>
          <a:p>
            <a:r>
              <a:rPr lang="en-US" dirty="0"/>
              <a:t>Click to add title</a:t>
            </a:r>
            <a:endParaRPr lang="sv-SE" dirty="0"/>
          </a:p>
        </p:txBody>
      </p:sp>
    </p:spTree>
    <p:extLst>
      <p:ext uri="{BB962C8B-B14F-4D97-AF65-F5344CB8AC3E}">
        <p14:creationId xmlns:p14="http://schemas.microsoft.com/office/powerpoint/2010/main" val="35249689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Headline and medium right picture Green BG">
    <p:spTree>
      <p:nvGrpSpPr>
        <p:cNvPr id="1" name=""/>
        <p:cNvGrpSpPr/>
        <p:nvPr/>
      </p:nvGrpSpPr>
      <p:grpSpPr>
        <a:xfrm>
          <a:off x="0" y="0"/>
          <a:ext cx="0" cy="0"/>
          <a:chOff x="0" y="0"/>
          <a:chExt cx="0" cy="0"/>
        </a:xfrm>
      </p:grpSpPr>
      <p:sp>
        <p:nvSpPr>
          <p:cNvPr id="2" name="Rectangle 1"/>
          <p:cNvSpPr/>
          <p:nvPr userDrawn="1"/>
        </p:nvSpPr>
        <p:spPr>
          <a:xfrm>
            <a:off x="0" y="0"/>
            <a:ext cx="12192000" cy="6161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spcBef>
                <a:spcPts val="600"/>
              </a:spcBef>
            </a:pPr>
            <a:endParaRPr lang="sv-SE" sz="2000" dirty="0" err="1">
              <a:solidFill>
                <a:srgbClr val="FFFFFF"/>
              </a:solidFill>
              <a:cs typeface="Arial" pitchFamily="34" charset="0"/>
            </a:endParaRPr>
          </a:p>
        </p:txBody>
      </p:sp>
      <p:sp>
        <p:nvSpPr>
          <p:cNvPr id="3" name="Date Placeholder 2"/>
          <p:cNvSpPr>
            <a:spLocks noGrp="1"/>
          </p:cNvSpPr>
          <p:nvPr>
            <p:ph type="dt" sz="half" idx="10"/>
          </p:nvPr>
        </p:nvSpPr>
        <p:spPr/>
        <p:txBody>
          <a:bodyPr/>
          <a:lstStyle/>
          <a:p>
            <a:pPr>
              <a:defRPr/>
            </a:pPr>
            <a:r>
              <a:rPr lang="en-US">
                <a:solidFill>
                  <a:srgbClr val="000000"/>
                </a:solidFill>
              </a:rPr>
              <a:t>zDatum</a:t>
            </a:r>
            <a:endParaRPr lang="sv-SE" dirty="0">
              <a:solidFill>
                <a:srgbClr val="000000"/>
              </a:solidFill>
            </a:endParaRPr>
          </a:p>
        </p:txBody>
      </p:sp>
      <p:sp>
        <p:nvSpPr>
          <p:cNvPr id="4" name="Footer Placeholder 3"/>
          <p:cNvSpPr>
            <a:spLocks noGrp="1"/>
          </p:cNvSpPr>
          <p:nvPr>
            <p:ph type="ftr" sz="quarter" idx="11"/>
          </p:nvPr>
        </p:nvSpPr>
        <p:spPr/>
        <p:txBody>
          <a:bodyPr/>
          <a:lstStyle/>
          <a:p>
            <a:pPr>
              <a:defRPr/>
            </a:pPr>
            <a:r>
              <a:rPr lang="sv-SE">
                <a:solidFill>
                  <a:srgbClr val="000000"/>
                </a:solidFill>
              </a:rPr>
              <a:t>zcCompany</a:t>
            </a:r>
          </a:p>
        </p:txBody>
      </p:sp>
      <p:sp>
        <p:nvSpPr>
          <p:cNvPr id="5" name="Slide Number Placeholder 4"/>
          <p:cNvSpPr>
            <a:spLocks noGrp="1"/>
          </p:cNvSpPr>
          <p:nvPr>
            <p:ph type="sldNum" sz="quarter" idx="12"/>
          </p:nvPr>
        </p:nvSpPr>
        <p:spPr/>
        <p:txBody>
          <a:bodyPr/>
          <a:lstStyle/>
          <a:p>
            <a:pPr>
              <a:defRPr/>
            </a:pPr>
            <a:fld id="{ACBE7240-11B6-4A7D-A438-C0A3DD527519}" type="slidenum">
              <a:rPr lang="sv-SE">
                <a:solidFill>
                  <a:srgbClr val="000000"/>
                </a:solidFill>
              </a:rPr>
              <a:pPr>
                <a:defRPr/>
              </a:pPr>
              <a:t>‹#›</a:t>
            </a:fld>
            <a:endParaRPr lang="sv-SE" dirty="0">
              <a:solidFill>
                <a:srgbClr val="000000"/>
              </a:solidFill>
            </a:endParaRPr>
          </a:p>
        </p:txBody>
      </p:sp>
      <p:sp>
        <p:nvSpPr>
          <p:cNvPr id="8" name="Picture Placeholder 7"/>
          <p:cNvSpPr>
            <a:spLocks noGrp="1" noChangeAspect="1"/>
          </p:cNvSpPr>
          <p:nvPr>
            <p:ph type="pic" sz="quarter" idx="14"/>
          </p:nvPr>
        </p:nvSpPr>
        <p:spPr>
          <a:xfrm>
            <a:off x="7573597" y="0"/>
            <a:ext cx="4618404" cy="6161088"/>
          </a:xfrm>
          <a:solidFill>
            <a:schemeClr val="bg1"/>
          </a:solidFill>
        </p:spPr>
        <p:txBody>
          <a:bodyPr tIns="1044000" anchor="ctr" anchorCtr="0"/>
          <a:lstStyle>
            <a:lvl1pPr marL="0" indent="0" algn="ctr">
              <a:buNone/>
              <a:defRPr sz="1600"/>
            </a:lvl1pPr>
          </a:lstStyle>
          <a:p>
            <a:r>
              <a:rPr lang="en-US" dirty="0"/>
              <a:t>Click icon to add picture</a:t>
            </a:r>
            <a:endParaRPr lang="sv-SE" dirty="0"/>
          </a:p>
        </p:txBody>
      </p:sp>
      <p:sp>
        <p:nvSpPr>
          <p:cNvPr id="46" name="TextBox 45"/>
          <p:cNvSpPr txBox="1"/>
          <p:nvPr userDrawn="1"/>
        </p:nvSpPr>
        <p:spPr>
          <a:xfrm>
            <a:off x="-2285999" y="74615"/>
            <a:ext cx="2245360" cy="969496"/>
          </a:xfrm>
          <a:prstGeom prst="rect">
            <a:avLst/>
          </a:prstGeom>
          <a:noFill/>
        </p:spPr>
        <p:txBody>
          <a:bodyPr wrap="square" rtlCol="0">
            <a:spAutoFit/>
          </a:bodyPr>
          <a:lstStyle/>
          <a:p>
            <a:pPr algn="r"/>
            <a:r>
              <a:rPr lang="sv-SE" sz="1200" dirty="0">
                <a:solidFill>
                  <a:srgbClr val="000000"/>
                </a:solidFill>
                <a:cs typeface="Arial" pitchFamily="34" charset="0"/>
              </a:rPr>
              <a:t>Medium right </a:t>
            </a:r>
            <a:r>
              <a:rPr lang="sv-SE" sz="1200" dirty="0" err="1">
                <a:solidFill>
                  <a:srgbClr val="000000"/>
                </a:solidFill>
                <a:cs typeface="Arial" pitchFamily="34" charset="0"/>
              </a:rPr>
              <a:t>picture</a:t>
            </a:r>
            <a:br>
              <a:rPr lang="sv-SE" sz="1200" dirty="0">
                <a:solidFill>
                  <a:srgbClr val="000000"/>
                </a:solidFill>
                <a:cs typeface="Arial" pitchFamily="34" charset="0"/>
              </a:rPr>
            </a:br>
            <a:r>
              <a:rPr lang="sv-SE" sz="1200" dirty="0">
                <a:solidFill>
                  <a:srgbClr val="000000"/>
                </a:solidFill>
                <a:cs typeface="Arial" pitchFamily="34" charset="0"/>
              </a:rPr>
              <a:t>Green </a:t>
            </a:r>
            <a:r>
              <a:rPr lang="sv-SE" sz="1200" dirty="0" err="1">
                <a:solidFill>
                  <a:srgbClr val="000000"/>
                </a:solidFill>
                <a:cs typeface="Arial" pitchFamily="34" charset="0"/>
              </a:rPr>
              <a:t>background</a:t>
            </a:r>
            <a:br>
              <a:rPr lang="sv-SE" sz="1200" dirty="0">
                <a:solidFill>
                  <a:srgbClr val="000000"/>
                </a:solidFill>
                <a:cs typeface="Arial" pitchFamily="34" charset="0"/>
              </a:rPr>
            </a:br>
            <a:r>
              <a:rPr lang="sv-SE" sz="1100" dirty="0" err="1">
                <a:solidFill>
                  <a:srgbClr val="000000"/>
                </a:solidFill>
                <a:cs typeface="Arial" pitchFamily="34" charset="0"/>
              </a:rPr>
              <a:t>Click</a:t>
            </a:r>
            <a:r>
              <a:rPr lang="sv-SE" sz="1100" dirty="0">
                <a:solidFill>
                  <a:srgbClr val="000000"/>
                </a:solidFill>
                <a:cs typeface="Arial" pitchFamily="34" charset="0"/>
              </a:rPr>
              <a:t> on the </a:t>
            </a:r>
            <a:r>
              <a:rPr lang="sv-SE" sz="1100" dirty="0" err="1">
                <a:solidFill>
                  <a:srgbClr val="000000"/>
                </a:solidFill>
                <a:cs typeface="Arial" pitchFamily="34" charset="0"/>
              </a:rPr>
              <a:t>picture</a:t>
            </a:r>
            <a:r>
              <a:rPr lang="sv-SE" sz="1100" dirty="0">
                <a:solidFill>
                  <a:srgbClr val="000000"/>
                </a:solidFill>
                <a:cs typeface="Arial" pitchFamily="34" charset="0"/>
              </a:rPr>
              <a:t> </a:t>
            </a:r>
            <a:br>
              <a:rPr lang="sv-SE" sz="1100" dirty="0">
                <a:solidFill>
                  <a:srgbClr val="000000"/>
                </a:solidFill>
                <a:cs typeface="Arial" pitchFamily="34" charset="0"/>
              </a:rPr>
            </a:br>
            <a:r>
              <a:rPr lang="sv-SE" sz="1100" dirty="0" err="1">
                <a:solidFill>
                  <a:srgbClr val="000000"/>
                </a:solidFill>
                <a:cs typeface="Arial" pitchFamily="34" charset="0"/>
              </a:rPr>
              <a:t>icon</a:t>
            </a:r>
            <a:r>
              <a:rPr lang="sv-SE" sz="1100" dirty="0">
                <a:solidFill>
                  <a:srgbClr val="000000"/>
                </a:solidFill>
                <a:cs typeface="Arial" pitchFamily="34" charset="0"/>
              </a:rPr>
              <a:t> to </a:t>
            </a:r>
            <a:r>
              <a:rPr lang="sv-SE" sz="1100" dirty="0" err="1">
                <a:solidFill>
                  <a:srgbClr val="000000"/>
                </a:solidFill>
                <a:cs typeface="Arial" pitchFamily="34" charset="0"/>
              </a:rPr>
              <a:t>change</a:t>
            </a:r>
            <a:r>
              <a:rPr lang="sv-SE" sz="1100" dirty="0">
                <a:solidFill>
                  <a:srgbClr val="000000"/>
                </a:solidFill>
                <a:cs typeface="Arial" pitchFamily="34" charset="0"/>
              </a:rPr>
              <a:t> </a:t>
            </a:r>
            <a:r>
              <a:rPr lang="sv-SE" sz="1100" dirty="0" err="1">
                <a:solidFill>
                  <a:srgbClr val="000000"/>
                </a:solidFill>
                <a:cs typeface="Arial" pitchFamily="34" charset="0"/>
              </a:rPr>
              <a:t>photo</a:t>
            </a:r>
            <a:endParaRPr lang="sv-SE" sz="1100" dirty="0">
              <a:solidFill>
                <a:srgbClr val="000000"/>
              </a:solidFill>
              <a:cs typeface="Arial" pitchFamily="34" charset="0"/>
            </a:endParaRPr>
          </a:p>
          <a:p>
            <a:pPr algn="r"/>
            <a:r>
              <a:rPr lang="sv-SE" sz="1100" dirty="0">
                <a:solidFill>
                  <a:srgbClr val="000000"/>
                </a:solidFill>
                <a:cs typeface="Arial" pitchFamily="34" charset="0"/>
              </a:rPr>
              <a:t> </a:t>
            </a:r>
          </a:p>
        </p:txBody>
      </p:sp>
      <p:sp>
        <p:nvSpPr>
          <p:cNvPr id="10" name="Text Placeholder 9"/>
          <p:cNvSpPr>
            <a:spLocks noGrp="1"/>
          </p:cNvSpPr>
          <p:nvPr>
            <p:ph type="body" sz="quarter" idx="15"/>
          </p:nvPr>
        </p:nvSpPr>
        <p:spPr>
          <a:xfrm>
            <a:off x="385200" y="1773238"/>
            <a:ext cx="7042161" cy="4176712"/>
          </a:xfrm>
        </p:spPr>
        <p:txBody>
          <a:bodyPr/>
          <a:lstStyle>
            <a:lvl1pPr>
              <a:buClr>
                <a:schemeClr val="bg1"/>
              </a:buCl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stStyle>
          <a:p>
            <a:pPr lvl="0"/>
            <a:r>
              <a:rPr lang="en-US" dirty="0"/>
              <a:t>Click to edit Master text styles</a:t>
            </a:r>
          </a:p>
          <a:p>
            <a:pPr lvl="1"/>
            <a:r>
              <a:rPr lang="en-US" dirty="0"/>
              <a:t>Second level</a:t>
            </a:r>
          </a:p>
          <a:p>
            <a:pPr lvl="2"/>
            <a:r>
              <a:rPr lang="en-US" dirty="0"/>
              <a:t>Third level</a:t>
            </a:r>
          </a:p>
        </p:txBody>
      </p:sp>
      <p:sp>
        <p:nvSpPr>
          <p:cNvPr id="11" name="Title 10"/>
          <p:cNvSpPr>
            <a:spLocks noGrp="1"/>
          </p:cNvSpPr>
          <p:nvPr>
            <p:ph type="title" hasCustomPrompt="1"/>
          </p:nvPr>
        </p:nvSpPr>
        <p:spPr>
          <a:xfrm>
            <a:off x="385199" y="197634"/>
            <a:ext cx="7042161" cy="1097766"/>
          </a:xfrm>
        </p:spPr>
        <p:txBody>
          <a:bodyPr/>
          <a:lstStyle>
            <a:lvl1pPr>
              <a:defRPr>
                <a:solidFill>
                  <a:schemeClr val="bg1"/>
                </a:solidFill>
              </a:defRPr>
            </a:lvl1pPr>
          </a:lstStyle>
          <a:p>
            <a:r>
              <a:rPr lang="en-US" dirty="0"/>
              <a:t>Click to add title</a:t>
            </a:r>
            <a:endParaRPr lang="sv-SE" dirty="0"/>
          </a:p>
        </p:txBody>
      </p:sp>
    </p:spTree>
    <p:extLst>
      <p:ext uri="{BB962C8B-B14F-4D97-AF65-F5344CB8AC3E}">
        <p14:creationId xmlns:p14="http://schemas.microsoft.com/office/powerpoint/2010/main" val="38989092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Headline and large right picture Green BG">
    <p:spTree>
      <p:nvGrpSpPr>
        <p:cNvPr id="1" name=""/>
        <p:cNvGrpSpPr/>
        <p:nvPr/>
      </p:nvGrpSpPr>
      <p:grpSpPr>
        <a:xfrm>
          <a:off x="0" y="0"/>
          <a:ext cx="0" cy="0"/>
          <a:chOff x="0" y="0"/>
          <a:chExt cx="0" cy="0"/>
        </a:xfrm>
      </p:grpSpPr>
      <p:sp>
        <p:nvSpPr>
          <p:cNvPr id="6" name="Rectangle 5"/>
          <p:cNvSpPr/>
          <p:nvPr userDrawn="1"/>
        </p:nvSpPr>
        <p:spPr>
          <a:xfrm>
            <a:off x="0" y="0"/>
            <a:ext cx="12191999" cy="616108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spcBef>
                <a:spcPts val="600"/>
              </a:spcBef>
            </a:pPr>
            <a:endParaRPr lang="sv-SE" sz="2000" dirty="0" err="1">
              <a:solidFill>
                <a:srgbClr val="FFFFFF"/>
              </a:solidFill>
              <a:cs typeface="Arial" pitchFamily="34" charset="0"/>
            </a:endParaRPr>
          </a:p>
        </p:txBody>
      </p:sp>
      <p:sp>
        <p:nvSpPr>
          <p:cNvPr id="3" name="Date Placeholder 2"/>
          <p:cNvSpPr>
            <a:spLocks noGrp="1"/>
          </p:cNvSpPr>
          <p:nvPr>
            <p:ph type="dt" sz="half" idx="10"/>
          </p:nvPr>
        </p:nvSpPr>
        <p:spPr/>
        <p:txBody>
          <a:bodyPr/>
          <a:lstStyle/>
          <a:p>
            <a:pPr>
              <a:defRPr/>
            </a:pPr>
            <a:r>
              <a:rPr lang="en-US">
                <a:solidFill>
                  <a:srgbClr val="000000"/>
                </a:solidFill>
              </a:rPr>
              <a:t>zDatum</a:t>
            </a:r>
            <a:endParaRPr lang="sv-SE" dirty="0">
              <a:solidFill>
                <a:srgbClr val="000000"/>
              </a:solidFill>
            </a:endParaRPr>
          </a:p>
        </p:txBody>
      </p:sp>
      <p:sp>
        <p:nvSpPr>
          <p:cNvPr id="4" name="Footer Placeholder 3"/>
          <p:cNvSpPr>
            <a:spLocks noGrp="1"/>
          </p:cNvSpPr>
          <p:nvPr>
            <p:ph type="ftr" sz="quarter" idx="11"/>
          </p:nvPr>
        </p:nvSpPr>
        <p:spPr/>
        <p:txBody>
          <a:bodyPr/>
          <a:lstStyle/>
          <a:p>
            <a:pPr>
              <a:defRPr/>
            </a:pPr>
            <a:r>
              <a:rPr lang="sv-SE">
                <a:solidFill>
                  <a:srgbClr val="000000"/>
                </a:solidFill>
              </a:rPr>
              <a:t>zcCompany</a:t>
            </a:r>
          </a:p>
        </p:txBody>
      </p:sp>
      <p:sp>
        <p:nvSpPr>
          <p:cNvPr id="5" name="Slide Number Placeholder 4"/>
          <p:cNvSpPr>
            <a:spLocks noGrp="1"/>
          </p:cNvSpPr>
          <p:nvPr>
            <p:ph type="sldNum" sz="quarter" idx="12"/>
          </p:nvPr>
        </p:nvSpPr>
        <p:spPr/>
        <p:txBody>
          <a:bodyPr/>
          <a:lstStyle/>
          <a:p>
            <a:pPr>
              <a:defRPr/>
            </a:pPr>
            <a:fld id="{ACBE7240-11B6-4A7D-A438-C0A3DD527519}" type="slidenum">
              <a:rPr lang="sv-SE">
                <a:solidFill>
                  <a:srgbClr val="000000"/>
                </a:solidFill>
              </a:rPr>
              <a:pPr>
                <a:defRPr/>
              </a:pPr>
              <a:t>‹#›</a:t>
            </a:fld>
            <a:endParaRPr lang="sv-SE" dirty="0">
              <a:solidFill>
                <a:srgbClr val="000000"/>
              </a:solidFill>
            </a:endParaRPr>
          </a:p>
        </p:txBody>
      </p:sp>
      <p:sp>
        <p:nvSpPr>
          <p:cNvPr id="8" name="Picture Placeholder 7"/>
          <p:cNvSpPr>
            <a:spLocks noGrp="1" noChangeAspect="1"/>
          </p:cNvSpPr>
          <p:nvPr>
            <p:ph type="pic" sz="quarter" idx="14"/>
          </p:nvPr>
        </p:nvSpPr>
        <p:spPr>
          <a:xfrm>
            <a:off x="6096000" y="1"/>
            <a:ext cx="6095999" cy="6161088"/>
          </a:xfrm>
          <a:solidFill>
            <a:schemeClr val="bg1"/>
          </a:solidFill>
        </p:spPr>
        <p:txBody>
          <a:bodyPr tIns="1044000" anchor="ctr" anchorCtr="0"/>
          <a:lstStyle>
            <a:lvl1pPr marL="0" indent="0" algn="ctr">
              <a:buNone/>
              <a:defRPr sz="1600"/>
            </a:lvl1pPr>
          </a:lstStyle>
          <a:p>
            <a:r>
              <a:rPr lang="en-US" dirty="0"/>
              <a:t>Click icon to add picture</a:t>
            </a:r>
            <a:endParaRPr lang="sv-SE" dirty="0"/>
          </a:p>
        </p:txBody>
      </p:sp>
      <p:sp>
        <p:nvSpPr>
          <p:cNvPr id="48" name="TextBox 47"/>
          <p:cNvSpPr txBox="1"/>
          <p:nvPr userDrawn="1"/>
        </p:nvSpPr>
        <p:spPr>
          <a:xfrm>
            <a:off x="-2285999" y="74615"/>
            <a:ext cx="2245360" cy="969496"/>
          </a:xfrm>
          <a:prstGeom prst="rect">
            <a:avLst/>
          </a:prstGeom>
          <a:noFill/>
        </p:spPr>
        <p:txBody>
          <a:bodyPr wrap="square" rtlCol="0">
            <a:spAutoFit/>
          </a:bodyPr>
          <a:lstStyle/>
          <a:p>
            <a:pPr algn="r"/>
            <a:r>
              <a:rPr lang="sv-SE" sz="1200" dirty="0" err="1">
                <a:solidFill>
                  <a:srgbClr val="000000"/>
                </a:solidFill>
                <a:cs typeface="Arial" pitchFamily="34" charset="0"/>
              </a:rPr>
              <a:t>Large</a:t>
            </a:r>
            <a:r>
              <a:rPr lang="sv-SE" sz="1200" dirty="0">
                <a:solidFill>
                  <a:srgbClr val="000000"/>
                </a:solidFill>
                <a:cs typeface="Arial" pitchFamily="34" charset="0"/>
              </a:rPr>
              <a:t> right </a:t>
            </a:r>
            <a:r>
              <a:rPr lang="sv-SE" sz="1200" dirty="0" err="1">
                <a:solidFill>
                  <a:srgbClr val="000000"/>
                </a:solidFill>
                <a:cs typeface="Arial" pitchFamily="34" charset="0"/>
              </a:rPr>
              <a:t>picture</a:t>
            </a:r>
            <a:endParaRPr lang="sv-SE" sz="1200" dirty="0">
              <a:solidFill>
                <a:srgbClr val="000000"/>
              </a:solidFill>
              <a:cs typeface="Arial" pitchFamily="34" charset="0"/>
            </a:endParaRPr>
          </a:p>
          <a:p>
            <a:pPr algn="r"/>
            <a:r>
              <a:rPr lang="sv-SE" sz="1200" dirty="0">
                <a:solidFill>
                  <a:srgbClr val="000000"/>
                </a:solidFill>
                <a:cs typeface="Arial" pitchFamily="34" charset="0"/>
              </a:rPr>
              <a:t>Green </a:t>
            </a:r>
            <a:r>
              <a:rPr lang="sv-SE" sz="1200" dirty="0" err="1">
                <a:solidFill>
                  <a:srgbClr val="000000"/>
                </a:solidFill>
                <a:cs typeface="Arial" pitchFamily="34" charset="0"/>
              </a:rPr>
              <a:t>background</a:t>
            </a:r>
            <a:br>
              <a:rPr lang="sv-SE" sz="1200" dirty="0">
                <a:solidFill>
                  <a:srgbClr val="000000"/>
                </a:solidFill>
                <a:cs typeface="Arial" pitchFamily="34" charset="0"/>
              </a:rPr>
            </a:br>
            <a:r>
              <a:rPr lang="sv-SE" sz="1100" dirty="0" err="1">
                <a:solidFill>
                  <a:srgbClr val="000000"/>
                </a:solidFill>
                <a:cs typeface="Arial" pitchFamily="34" charset="0"/>
              </a:rPr>
              <a:t>Click</a:t>
            </a:r>
            <a:r>
              <a:rPr lang="sv-SE" sz="1100" dirty="0">
                <a:solidFill>
                  <a:srgbClr val="000000"/>
                </a:solidFill>
                <a:cs typeface="Arial" pitchFamily="34" charset="0"/>
              </a:rPr>
              <a:t> on the </a:t>
            </a:r>
            <a:r>
              <a:rPr lang="sv-SE" sz="1100" dirty="0" err="1">
                <a:solidFill>
                  <a:srgbClr val="000000"/>
                </a:solidFill>
                <a:cs typeface="Arial" pitchFamily="34" charset="0"/>
              </a:rPr>
              <a:t>picture</a:t>
            </a:r>
            <a:r>
              <a:rPr lang="sv-SE" sz="1100" dirty="0">
                <a:solidFill>
                  <a:srgbClr val="000000"/>
                </a:solidFill>
                <a:cs typeface="Arial" pitchFamily="34" charset="0"/>
              </a:rPr>
              <a:t> </a:t>
            </a:r>
            <a:br>
              <a:rPr lang="sv-SE" sz="1100" dirty="0">
                <a:solidFill>
                  <a:srgbClr val="000000"/>
                </a:solidFill>
                <a:cs typeface="Arial" pitchFamily="34" charset="0"/>
              </a:rPr>
            </a:br>
            <a:r>
              <a:rPr lang="sv-SE" sz="1100" dirty="0" err="1">
                <a:solidFill>
                  <a:srgbClr val="000000"/>
                </a:solidFill>
                <a:cs typeface="Arial" pitchFamily="34" charset="0"/>
              </a:rPr>
              <a:t>icon</a:t>
            </a:r>
            <a:r>
              <a:rPr lang="sv-SE" sz="1100" dirty="0">
                <a:solidFill>
                  <a:srgbClr val="000000"/>
                </a:solidFill>
                <a:cs typeface="Arial" pitchFamily="34" charset="0"/>
              </a:rPr>
              <a:t> to </a:t>
            </a:r>
            <a:r>
              <a:rPr lang="sv-SE" sz="1100" dirty="0" err="1">
                <a:solidFill>
                  <a:srgbClr val="000000"/>
                </a:solidFill>
                <a:cs typeface="Arial" pitchFamily="34" charset="0"/>
              </a:rPr>
              <a:t>change</a:t>
            </a:r>
            <a:r>
              <a:rPr lang="sv-SE" sz="1100" dirty="0">
                <a:solidFill>
                  <a:srgbClr val="000000"/>
                </a:solidFill>
                <a:cs typeface="Arial" pitchFamily="34" charset="0"/>
              </a:rPr>
              <a:t> </a:t>
            </a:r>
            <a:r>
              <a:rPr lang="sv-SE" sz="1100" dirty="0" err="1">
                <a:solidFill>
                  <a:srgbClr val="000000"/>
                </a:solidFill>
                <a:cs typeface="Arial" pitchFamily="34" charset="0"/>
              </a:rPr>
              <a:t>photo</a:t>
            </a:r>
            <a:endParaRPr lang="sv-SE" sz="1100" dirty="0">
              <a:solidFill>
                <a:srgbClr val="000000"/>
              </a:solidFill>
              <a:cs typeface="Arial" pitchFamily="34" charset="0"/>
            </a:endParaRPr>
          </a:p>
          <a:p>
            <a:pPr algn="r"/>
            <a:r>
              <a:rPr lang="sv-SE" sz="1100" dirty="0">
                <a:solidFill>
                  <a:srgbClr val="000000"/>
                </a:solidFill>
                <a:cs typeface="Arial" pitchFamily="34" charset="0"/>
              </a:rPr>
              <a:t> </a:t>
            </a:r>
          </a:p>
        </p:txBody>
      </p:sp>
      <p:sp>
        <p:nvSpPr>
          <p:cNvPr id="10" name="Text Placeholder 9"/>
          <p:cNvSpPr>
            <a:spLocks noGrp="1"/>
          </p:cNvSpPr>
          <p:nvPr>
            <p:ph type="body" sz="quarter" idx="15"/>
          </p:nvPr>
        </p:nvSpPr>
        <p:spPr>
          <a:xfrm>
            <a:off x="385200" y="1773239"/>
            <a:ext cx="5244075" cy="4189900"/>
          </a:xfrm>
        </p:spPr>
        <p:txBody>
          <a:bodyPr/>
          <a:lstStyle>
            <a:lvl1pPr>
              <a:buClr>
                <a:schemeClr val="bg1"/>
              </a:buCl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stStyle>
          <a:p>
            <a:pPr lvl="0"/>
            <a:r>
              <a:rPr lang="en-US" dirty="0"/>
              <a:t>Click to edit Master text styles</a:t>
            </a:r>
          </a:p>
          <a:p>
            <a:pPr lvl="1"/>
            <a:r>
              <a:rPr lang="en-US" dirty="0"/>
              <a:t>Second level</a:t>
            </a:r>
          </a:p>
          <a:p>
            <a:pPr lvl="2"/>
            <a:r>
              <a:rPr lang="en-US" dirty="0"/>
              <a:t>Third level</a:t>
            </a:r>
          </a:p>
        </p:txBody>
      </p:sp>
      <p:sp>
        <p:nvSpPr>
          <p:cNvPr id="11" name="Title 10"/>
          <p:cNvSpPr>
            <a:spLocks noGrp="1"/>
          </p:cNvSpPr>
          <p:nvPr>
            <p:ph type="title" hasCustomPrompt="1"/>
          </p:nvPr>
        </p:nvSpPr>
        <p:spPr>
          <a:xfrm>
            <a:off x="385200" y="197634"/>
            <a:ext cx="5244075" cy="1097766"/>
          </a:xfrm>
        </p:spPr>
        <p:txBody>
          <a:bodyPr/>
          <a:lstStyle>
            <a:lvl1pPr>
              <a:defRPr>
                <a:solidFill>
                  <a:schemeClr val="bg1"/>
                </a:solidFill>
              </a:defRPr>
            </a:lvl1pPr>
          </a:lstStyle>
          <a:p>
            <a:r>
              <a:rPr lang="en-US" dirty="0"/>
              <a:t>Click to add title</a:t>
            </a:r>
            <a:endParaRPr lang="sv-SE" dirty="0"/>
          </a:p>
        </p:txBody>
      </p:sp>
    </p:spTree>
    <p:extLst>
      <p:ext uri="{BB962C8B-B14F-4D97-AF65-F5344CB8AC3E}">
        <p14:creationId xmlns:p14="http://schemas.microsoft.com/office/powerpoint/2010/main" val="23112381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Headline and small right picture Light Blue BG">
    <p:spTree>
      <p:nvGrpSpPr>
        <p:cNvPr id="1" name=""/>
        <p:cNvGrpSpPr/>
        <p:nvPr/>
      </p:nvGrpSpPr>
      <p:grpSpPr>
        <a:xfrm>
          <a:off x="0" y="0"/>
          <a:ext cx="0" cy="0"/>
          <a:chOff x="0" y="0"/>
          <a:chExt cx="0" cy="0"/>
        </a:xfrm>
      </p:grpSpPr>
      <p:sp>
        <p:nvSpPr>
          <p:cNvPr id="2" name="Rectangle 1"/>
          <p:cNvSpPr/>
          <p:nvPr userDrawn="1"/>
        </p:nvSpPr>
        <p:spPr>
          <a:xfrm>
            <a:off x="0" y="0"/>
            <a:ext cx="12192000" cy="616108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spcBef>
                <a:spcPts val="600"/>
              </a:spcBef>
            </a:pPr>
            <a:endParaRPr lang="sv-SE" sz="2000" dirty="0" err="1">
              <a:solidFill>
                <a:srgbClr val="FFFFFF"/>
              </a:solidFill>
              <a:cs typeface="Arial" pitchFamily="34" charset="0"/>
            </a:endParaRPr>
          </a:p>
        </p:txBody>
      </p:sp>
      <p:sp>
        <p:nvSpPr>
          <p:cNvPr id="3" name="Date Placeholder 2"/>
          <p:cNvSpPr>
            <a:spLocks noGrp="1"/>
          </p:cNvSpPr>
          <p:nvPr>
            <p:ph type="dt" sz="half" idx="10"/>
          </p:nvPr>
        </p:nvSpPr>
        <p:spPr/>
        <p:txBody>
          <a:bodyPr/>
          <a:lstStyle/>
          <a:p>
            <a:pPr>
              <a:defRPr/>
            </a:pPr>
            <a:r>
              <a:rPr lang="en-US">
                <a:solidFill>
                  <a:srgbClr val="000000"/>
                </a:solidFill>
              </a:rPr>
              <a:t>zDatum</a:t>
            </a:r>
            <a:endParaRPr lang="sv-SE" dirty="0">
              <a:solidFill>
                <a:srgbClr val="000000"/>
              </a:solidFill>
            </a:endParaRPr>
          </a:p>
        </p:txBody>
      </p:sp>
      <p:sp>
        <p:nvSpPr>
          <p:cNvPr id="4" name="Footer Placeholder 3"/>
          <p:cNvSpPr>
            <a:spLocks noGrp="1"/>
          </p:cNvSpPr>
          <p:nvPr>
            <p:ph type="ftr" sz="quarter" idx="11"/>
          </p:nvPr>
        </p:nvSpPr>
        <p:spPr/>
        <p:txBody>
          <a:bodyPr/>
          <a:lstStyle/>
          <a:p>
            <a:pPr>
              <a:defRPr/>
            </a:pPr>
            <a:r>
              <a:rPr lang="sv-SE">
                <a:solidFill>
                  <a:srgbClr val="000000"/>
                </a:solidFill>
              </a:rPr>
              <a:t>zcCompany</a:t>
            </a:r>
          </a:p>
        </p:txBody>
      </p:sp>
      <p:sp>
        <p:nvSpPr>
          <p:cNvPr id="5" name="Slide Number Placeholder 4"/>
          <p:cNvSpPr>
            <a:spLocks noGrp="1"/>
          </p:cNvSpPr>
          <p:nvPr>
            <p:ph type="sldNum" sz="quarter" idx="12"/>
          </p:nvPr>
        </p:nvSpPr>
        <p:spPr/>
        <p:txBody>
          <a:bodyPr/>
          <a:lstStyle/>
          <a:p>
            <a:pPr>
              <a:defRPr/>
            </a:pPr>
            <a:fld id="{ACBE7240-11B6-4A7D-A438-C0A3DD527519}" type="slidenum">
              <a:rPr lang="sv-SE">
                <a:solidFill>
                  <a:srgbClr val="000000"/>
                </a:solidFill>
              </a:rPr>
              <a:pPr>
                <a:defRPr/>
              </a:pPr>
              <a:t>‹#›</a:t>
            </a:fld>
            <a:endParaRPr lang="sv-SE" dirty="0">
              <a:solidFill>
                <a:srgbClr val="000000"/>
              </a:solidFill>
            </a:endParaRPr>
          </a:p>
        </p:txBody>
      </p:sp>
      <p:sp>
        <p:nvSpPr>
          <p:cNvPr id="8" name="Picture Placeholder 7"/>
          <p:cNvSpPr>
            <a:spLocks noGrp="1" noChangeAspect="1"/>
          </p:cNvSpPr>
          <p:nvPr>
            <p:ph type="pic" sz="quarter" idx="14"/>
          </p:nvPr>
        </p:nvSpPr>
        <p:spPr>
          <a:xfrm>
            <a:off x="9002185" y="0"/>
            <a:ext cx="3189815" cy="6161088"/>
          </a:xfrm>
          <a:solidFill>
            <a:schemeClr val="bg1"/>
          </a:solidFill>
        </p:spPr>
        <p:txBody>
          <a:bodyPr tIns="1044000" anchor="ctr" anchorCtr="0"/>
          <a:lstStyle>
            <a:lvl1pPr marL="0" indent="0" algn="ctr">
              <a:buNone/>
              <a:defRPr sz="1600"/>
            </a:lvl1pPr>
          </a:lstStyle>
          <a:p>
            <a:r>
              <a:rPr lang="en-US" dirty="0"/>
              <a:t>Click icon to add picture</a:t>
            </a:r>
            <a:endParaRPr lang="sv-SE" dirty="0"/>
          </a:p>
        </p:txBody>
      </p:sp>
      <p:sp>
        <p:nvSpPr>
          <p:cNvPr id="46" name="TextBox 45"/>
          <p:cNvSpPr txBox="1"/>
          <p:nvPr userDrawn="1"/>
        </p:nvSpPr>
        <p:spPr>
          <a:xfrm>
            <a:off x="-2285999" y="74615"/>
            <a:ext cx="2245360" cy="969496"/>
          </a:xfrm>
          <a:prstGeom prst="rect">
            <a:avLst/>
          </a:prstGeom>
          <a:noFill/>
        </p:spPr>
        <p:txBody>
          <a:bodyPr wrap="square" rtlCol="0">
            <a:spAutoFit/>
          </a:bodyPr>
          <a:lstStyle/>
          <a:p>
            <a:pPr algn="r"/>
            <a:r>
              <a:rPr lang="sv-SE" sz="1200" dirty="0">
                <a:solidFill>
                  <a:srgbClr val="000000"/>
                </a:solidFill>
                <a:cs typeface="Arial" pitchFamily="34" charset="0"/>
              </a:rPr>
              <a:t>Small right </a:t>
            </a:r>
            <a:r>
              <a:rPr lang="sv-SE" sz="1200" dirty="0" err="1">
                <a:solidFill>
                  <a:srgbClr val="000000"/>
                </a:solidFill>
                <a:cs typeface="Arial" pitchFamily="34" charset="0"/>
              </a:rPr>
              <a:t>picture</a:t>
            </a:r>
            <a:br>
              <a:rPr lang="sv-SE" sz="1200" dirty="0">
                <a:solidFill>
                  <a:srgbClr val="000000"/>
                </a:solidFill>
                <a:cs typeface="Arial" pitchFamily="34" charset="0"/>
              </a:rPr>
            </a:br>
            <a:r>
              <a:rPr lang="sv-SE" sz="1200" dirty="0" err="1">
                <a:solidFill>
                  <a:srgbClr val="000000"/>
                </a:solidFill>
                <a:cs typeface="Arial" pitchFamily="34" charset="0"/>
              </a:rPr>
              <a:t>Light</a:t>
            </a:r>
            <a:r>
              <a:rPr lang="sv-SE" sz="1200" dirty="0">
                <a:solidFill>
                  <a:srgbClr val="000000"/>
                </a:solidFill>
                <a:cs typeface="Arial" pitchFamily="34" charset="0"/>
              </a:rPr>
              <a:t> </a:t>
            </a:r>
            <a:r>
              <a:rPr lang="sv-SE" sz="1200" dirty="0" err="1">
                <a:solidFill>
                  <a:srgbClr val="000000"/>
                </a:solidFill>
                <a:cs typeface="Arial" pitchFamily="34" charset="0"/>
              </a:rPr>
              <a:t>Blue</a:t>
            </a:r>
            <a:r>
              <a:rPr lang="sv-SE" sz="1200" dirty="0">
                <a:solidFill>
                  <a:srgbClr val="000000"/>
                </a:solidFill>
                <a:cs typeface="Arial" pitchFamily="34" charset="0"/>
              </a:rPr>
              <a:t> </a:t>
            </a:r>
            <a:r>
              <a:rPr lang="sv-SE" sz="1200" dirty="0" err="1">
                <a:solidFill>
                  <a:srgbClr val="000000"/>
                </a:solidFill>
                <a:cs typeface="Arial" pitchFamily="34" charset="0"/>
              </a:rPr>
              <a:t>background</a:t>
            </a:r>
            <a:br>
              <a:rPr lang="sv-SE" sz="1200" dirty="0">
                <a:solidFill>
                  <a:srgbClr val="000000"/>
                </a:solidFill>
                <a:cs typeface="Arial" pitchFamily="34" charset="0"/>
              </a:rPr>
            </a:br>
            <a:r>
              <a:rPr lang="sv-SE" sz="1100" dirty="0" err="1">
                <a:solidFill>
                  <a:srgbClr val="000000"/>
                </a:solidFill>
                <a:cs typeface="Arial" pitchFamily="34" charset="0"/>
              </a:rPr>
              <a:t>Click</a:t>
            </a:r>
            <a:r>
              <a:rPr lang="sv-SE" sz="1100" dirty="0">
                <a:solidFill>
                  <a:srgbClr val="000000"/>
                </a:solidFill>
                <a:cs typeface="Arial" pitchFamily="34" charset="0"/>
              </a:rPr>
              <a:t> on the </a:t>
            </a:r>
            <a:r>
              <a:rPr lang="sv-SE" sz="1100" dirty="0" err="1">
                <a:solidFill>
                  <a:srgbClr val="000000"/>
                </a:solidFill>
                <a:cs typeface="Arial" pitchFamily="34" charset="0"/>
              </a:rPr>
              <a:t>picture</a:t>
            </a:r>
            <a:r>
              <a:rPr lang="sv-SE" sz="1100" dirty="0">
                <a:solidFill>
                  <a:srgbClr val="000000"/>
                </a:solidFill>
                <a:cs typeface="Arial" pitchFamily="34" charset="0"/>
              </a:rPr>
              <a:t> </a:t>
            </a:r>
            <a:br>
              <a:rPr lang="sv-SE" sz="1100" dirty="0">
                <a:solidFill>
                  <a:srgbClr val="000000"/>
                </a:solidFill>
                <a:cs typeface="Arial" pitchFamily="34" charset="0"/>
              </a:rPr>
            </a:br>
            <a:r>
              <a:rPr lang="sv-SE" sz="1100" dirty="0" err="1">
                <a:solidFill>
                  <a:srgbClr val="000000"/>
                </a:solidFill>
                <a:cs typeface="Arial" pitchFamily="34" charset="0"/>
              </a:rPr>
              <a:t>icon</a:t>
            </a:r>
            <a:r>
              <a:rPr lang="sv-SE" sz="1100" dirty="0">
                <a:solidFill>
                  <a:srgbClr val="000000"/>
                </a:solidFill>
                <a:cs typeface="Arial" pitchFamily="34" charset="0"/>
              </a:rPr>
              <a:t> to </a:t>
            </a:r>
            <a:r>
              <a:rPr lang="sv-SE" sz="1100" dirty="0" err="1">
                <a:solidFill>
                  <a:srgbClr val="000000"/>
                </a:solidFill>
                <a:cs typeface="Arial" pitchFamily="34" charset="0"/>
              </a:rPr>
              <a:t>change</a:t>
            </a:r>
            <a:r>
              <a:rPr lang="sv-SE" sz="1100" dirty="0">
                <a:solidFill>
                  <a:srgbClr val="000000"/>
                </a:solidFill>
                <a:cs typeface="Arial" pitchFamily="34" charset="0"/>
              </a:rPr>
              <a:t> </a:t>
            </a:r>
            <a:r>
              <a:rPr lang="sv-SE" sz="1100" dirty="0" err="1">
                <a:solidFill>
                  <a:srgbClr val="000000"/>
                </a:solidFill>
                <a:cs typeface="Arial" pitchFamily="34" charset="0"/>
              </a:rPr>
              <a:t>photo</a:t>
            </a:r>
            <a:endParaRPr lang="sv-SE" sz="1100" dirty="0">
              <a:solidFill>
                <a:srgbClr val="000000"/>
              </a:solidFill>
              <a:cs typeface="Arial" pitchFamily="34" charset="0"/>
            </a:endParaRPr>
          </a:p>
          <a:p>
            <a:pPr algn="r"/>
            <a:r>
              <a:rPr lang="sv-SE" sz="1100" dirty="0">
                <a:solidFill>
                  <a:srgbClr val="000000"/>
                </a:solidFill>
                <a:cs typeface="Arial" pitchFamily="34" charset="0"/>
              </a:rPr>
              <a:t> </a:t>
            </a:r>
          </a:p>
        </p:txBody>
      </p:sp>
      <p:sp>
        <p:nvSpPr>
          <p:cNvPr id="10" name="Text Placeholder 9"/>
          <p:cNvSpPr>
            <a:spLocks noGrp="1"/>
          </p:cNvSpPr>
          <p:nvPr>
            <p:ph type="body" sz="quarter" idx="15"/>
          </p:nvPr>
        </p:nvSpPr>
        <p:spPr>
          <a:xfrm>
            <a:off x="385200" y="1773238"/>
            <a:ext cx="8455351" cy="4176712"/>
          </a:xfrm>
        </p:spPr>
        <p:txBody>
          <a:bodyPr/>
          <a:lstStyle>
            <a:lvl1pPr>
              <a:buClr>
                <a:schemeClr val="bg1"/>
              </a:buCl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stStyle>
          <a:p>
            <a:pPr lvl="0"/>
            <a:r>
              <a:rPr lang="en-US" dirty="0"/>
              <a:t>Click to edit Master text styles</a:t>
            </a:r>
          </a:p>
          <a:p>
            <a:pPr lvl="1"/>
            <a:r>
              <a:rPr lang="en-US" dirty="0"/>
              <a:t>Second level</a:t>
            </a:r>
          </a:p>
          <a:p>
            <a:pPr lvl="2"/>
            <a:r>
              <a:rPr lang="en-US" dirty="0"/>
              <a:t>Third level</a:t>
            </a:r>
          </a:p>
        </p:txBody>
      </p:sp>
      <p:sp>
        <p:nvSpPr>
          <p:cNvPr id="11" name="Title 10"/>
          <p:cNvSpPr>
            <a:spLocks noGrp="1"/>
          </p:cNvSpPr>
          <p:nvPr>
            <p:ph type="title" hasCustomPrompt="1"/>
          </p:nvPr>
        </p:nvSpPr>
        <p:spPr>
          <a:xfrm>
            <a:off x="385199" y="197634"/>
            <a:ext cx="8455351" cy="1097766"/>
          </a:xfrm>
        </p:spPr>
        <p:txBody>
          <a:bodyPr/>
          <a:lstStyle>
            <a:lvl1pPr>
              <a:defRPr>
                <a:solidFill>
                  <a:schemeClr val="bg1"/>
                </a:solidFill>
              </a:defRPr>
            </a:lvl1pPr>
          </a:lstStyle>
          <a:p>
            <a:r>
              <a:rPr lang="en-US" dirty="0"/>
              <a:t>Click to add title</a:t>
            </a:r>
            <a:endParaRPr lang="sv-SE" dirty="0"/>
          </a:p>
        </p:txBody>
      </p:sp>
    </p:spTree>
    <p:extLst>
      <p:ext uri="{BB962C8B-B14F-4D97-AF65-F5344CB8AC3E}">
        <p14:creationId xmlns:p14="http://schemas.microsoft.com/office/powerpoint/2010/main" val="24748546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Headline and medium right picture Light Blue BG">
    <p:spTree>
      <p:nvGrpSpPr>
        <p:cNvPr id="1" name=""/>
        <p:cNvGrpSpPr/>
        <p:nvPr/>
      </p:nvGrpSpPr>
      <p:grpSpPr>
        <a:xfrm>
          <a:off x="0" y="0"/>
          <a:ext cx="0" cy="0"/>
          <a:chOff x="0" y="0"/>
          <a:chExt cx="0" cy="0"/>
        </a:xfrm>
      </p:grpSpPr>
      <p:sp>
        <p:nvSpPr>
          <p:cNvPr id="2" name="Rectangle 1"/>
          <p:cNvSpPr/>
          <p:nvPr userDrawn="1"/>
        </p:nvSpPr>
        <p:spPr>
          <a:xfrm>
            <a:off x="0" y="0"/>
            <a:ext cx="12192000" cy="616108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spcBef>
                <a:spcPts val="600"/>
              </a:spcBef>
            </a:pPr>
            <a:endParaRPr lang="sv-SE" sz="2000" dirty="0" err="1">
              <a:solidFill>
                <a:srgbClr val="FFFFFF"/>
              </a:solidFill>
              <a:cs typeface="Arial" pitchFamily="34" charset="0"/>
            </a:endParaRPr>
          </a:p>
        </p:txBody>
      </p:sp>
      <p:sp>
        <p:nvSpPr>
          <p:cNvPr id="3" name="Date Placeholder 2"/>
          <p:cNvSpPr>
            <a:spLocks noGrp="1"/>
          </p:cNvSpPr>
          <p:nvPr>
            <p:ph type="dt" sz="half" idx="10"/>
          </p:nvPr>
        </p:nvSpPr>
        <p:spPr/>
        <p:txBody>
          <a:bodyPr/>
          <a:lstStyle/>
          <a:p>
            <a:pPr>
              <a:defRPr/>
            </a:pPr>
            <a:r>
              <a:rPr lang="en-US">
                <a:solidFill>
                  <a:srgbClr val="000000"/>
                </a:solidFill>
              </a:rPr>
              <a:t>zDatum</a:t>
            </a:r>
            <a:endParaRPr lang="sv-SE" dirty="0">
              <a:solidFill>
                <a:srgbClr val="000000"/>
              </a:solidFill>
            </a:endParaRPr>
          </a:p>
        </p:txBody>
      </p:sp>
      <p:sp>
        <p:nvSpPr>
          <p:cNvPr id="4" name="Footer Placeholder 3"/>
          <p:cNvSpPr>
            <a:spLocks noGrp="1"/>
          </p:cNvSpPr>
          <p:nvPr>
            <p:ph type="ftr" sz="quarter" idx="11"/>
          </p:nvPr>
        </p:nvSpPr>
        <p:spPr/>
        <p:txBody>
          <a:bodyPr/>
          <a:lstStyle/>
          <a:p>
            <a:pPr>
              <a:defRPr/>
            </a:pPr>
            <a:r>
              <a:rPr lang="sv-SE">
                <a:solidFill>
                  <a:srgbClr val="000000"/>
                </a:solidFill>
              </a:rPr>
              <a:t>zcCompany</a:t>
            </a:r>
          </a:p>
        </p:txBody>
      </p:sp>
      <p:sp>
        <p:nvSpPr>
          <p:cNvPr id="5" name="Slide Number Placeholder 4"/>
          <p:cNvSpPr>
            <a:spLocks noGrp="1"/>
          </p:cNvSpPr>
          <p:nvPr>
            <p:ph type="sldNum" sz="quarter" idx="12"/>
          </p:nvPr>
        </p:nvSpPr>
        <p:spPr/>
        <p:txBody>
          <a:bodyPr/>
          <a:lstStyle/>
          <a:p>
            <a:pPr>
              <a:defRPr/>
            </a:pPr>
            <a:fld id="{ACBE7240-11B6-4A7D-A438-C0A3DD527519}" type="slidenum">
              <a:rPr lang="sv-SE">
                <a:solidFill>
                  <a:srgbClr val="000000"/>
                </a:solidFill>
              </a:rPr>
              <a:pPr>
                <a:defRPr/>
              </a:pPr>
              <a:t>‹#›</a:t>
            </a:fld>
            <a:endParaRPr lang="sv-SE" dirty="0">
              <a:solidFill>
                <a:srgbClr val="000000"/>
              </a:solidFill>
            </a:endParaRPr>
          </a:p>
        </p:txBody>
      </p:sp>
      <p:sp>
        <p:nvSpPr>
          <p:cNvPr id="8" name="Picture Placeholder 7"/>
          <p:cNvSpPr>
            <a:spLocks noGrp="1" noChangeAspect="1"/>
          </p:cNvSpPr>
          <p:nvPr>
            <p:ph type="pic" sz="quarter" idx="14"/>
          </p:nvPr>
        </p:nvSpPr>
        <p:spPr>
          <a:xfrm>
            <a:off x="7573597" y="0"/>
            <a:ext cx="4618404" cy="6161088"/>
          </a:xfrm>
          <a:solidFill>
            <a:schemeClr val="bg1"/>
          </a:solidFill>
        </p:spPr>
        <p:txBody>
          <a:bodyPr tIns="1044000" anchor="ctr" anchorCtr="0"/>
          <a:lstStyle>
            <a:lvl1pPr marL="0" indent="0" algn="ctr">
              <a:buNone/>
              <a:defRPr sz="1600"/>
            </a:lvl1pPr>
          </a:lstStyle>
          <a:p>
            <a:r>
              <a:rPr lang="en-US" dirty="0"/>
              <a:t>Click icon to add picture</a:t>
            </a:r>
            <a:endParaRPr lang="sv-SE" dirty="0"/>
          </a:p>
        </p:txBody>
      </p:sp>
      <p:sp>
        <p:nvSpPr>
          <p:cNvPr id="46" name="TextBox 45"/>
          <p:cNvSpPr txBox="1"/>
          <p:nvPr userDrawn="1"/>
        </p:nvSpPr>
        <p:spPr>
          <a:xfrm>
            <a:off x="-2285999" y="74615"/>
            <a:ext cx="2245360" cy="969496"/>
          </a:xfrm>
          <a:prstGeom prst="rect">
            <a:avLst/>
          </a:prstGeom>
          <a:noFill/>
        </p:spPr>
        <p:txBody>
          <a:bodyPr wrap="square" rtlCol="0">
            <a:spAutoFit/>
          </a:bodyPr>
          <a:lstStyle/>
          <a:p>
            <a:pPr algn="r"/>
            <a:r>
              <a:rPr lang="sv-SE" sz="1200" dirty="0">
                <a:solidFill>
                  <a:srgbClr val="000000"/>
                </a:solidFill>
                <a:cs typeface="Arial" pitchFamily="34" charset="0"/>
              </a:rPr>
              <a:t>Medium right </a:t>
            </a:r>
            <a:r>
              <a:rPr lang="sv-SE" sz="1200" dirty="0" err="1">
                <a:solidFill>
                  <a:srgbClr val="000000"/>
                </a:solidFill>
                <a:cs typeface="Arial" pitchFamily="34" charset="0"/>
              </a:rPr>
              <a:t>picture</a:t>
            </a:r>
            <a:br>
              <a:rPr lang="sv-SE" sz="1200" dirty="0">
                <a:solidFill>
                  <a:srgbClr val="000000"/>
                </a:solidFill>
                <a:cs typeface="Arial" pitchFamily="34" charset="0"/>
              </a:rPr>
            </a:br>
            <a:r>
              <a:rPr lang="sv-SE" sz="1200" dirty="0" err="1">
                <a:solidFill>
                  <a:srgbClr val="000000"/>
                </a:solidFill>
                <a:cs typeface="Arial" pitchFamily="34" charset="0"/>
              </a:rPr>
              <a:t>Light</a:t>
            </a:r>
            <a:r>
              <a:rPr lang="sv-SE" sz="1200" dirty="0">
                <a:solidFill>
                  <a:srgbClr val="000000"/>
                </a:solidFill>
                <a:cs typeface="Arial" pitchFamily="34" charset="0"/>
              </a:rPr>
              <a:t> </a:t>
            </a:r>
            <a:r>
              <a:rPr lang="sv-SE" sz="1200" dirty="0" err="1">
                <a:solidFill>
                  <a:srgbClr val="000000"/>
                </a:solidFill>
                <a:cs typeface="Arial" pitchFamily="34" charset="0"/>
              </a:rPr>
              <a:t>Blue</a:t>
            </a:r>
            <a:r>
              <a:rPr lang="sv-SE" sz="1200" dirty="0">
                <a:solidFill>
                  <a:srgbClr val="000000"/>
                </a:solidFill>
                <a:cs typeface="Arial" pitchFamily="34" charset="0"/>
              </a:rPr>
              <a:t> </a:t>
            </a:r>
            <a:r>
              <a:rPr lang="sv-SE" sz="1200" dirty="0" err="1">
                <a:solidFill>
                  <a:srgbClr val="000000"/>
                </a:solidFill>
                <a:cs typeface="Arial" pitchFamily="34" charset="0"/>
              </a:rPr>
              <a:t>background</a:t>
            </a:r>
            <a:br>
              <a:rPr lang="sv-SE" sz="1200" dirty="0">
                <a:solidFill>
                  <a:srgbClr val="000000"/>
                </a:solidFill>
                <a:cs typeface="Arial" pitchFamily="34" charset="0"/>
              </a:rPr>
            </a:br>
            <a:r>
              <a:rPr lang="sv-SE" sz="1100" dirty="0" err="1">
                <a:solidFill>
                  <a:srgbClr val="000000"/>
                </a:solidFill>
                <a:cs typeface="Arial" pitchFamily="34" charset="0"/>
              </a:rPr>
              <a:t>Click</a:t>
            </a:r>
            <a:r>
              <a:rPr lang="sv-SE" sz="1100" dirty="0">
                <a:solidFill>
                  <a:srgbClr val="000000"/>
                </a:solidFill>
                <a:cs typeface="Arial" pitchFamily="34" charset="0"/>
              </a:rPr>
              <a:t> on the </a:t>
            </a:r>
            <a:r>
              <a:rPr lang="sv-SE" sz="1100" dirty="0" err="1">
                <a:solidFill>
                  <a:srgbClr val="000000"/>
                </a:solidFill>
                <a:cs typeface="Arial" pitchFamily="34" charset="0"/>
              </a:rPr>
              <a:t>picture</a:t>
            </a:r>
            <a:r>
              <a:rPr lang="sv-SE" sz="1100" dirty="0">
                <a:solidFill>
                  <a:srgbClr val="000000"/>
                </a:solidFill>
                <a:cs typeface="Arial" pitchFamily="34" charset="0"/>
              </a:rPr>
              <a:t> </a:t>
            </a:r>
            <a:br>
              <a:rPr lang="sv-SE" sz="1100" dirty="0">
                <a:solidFill>
                  <a:srgbClr val="000000"/>
                </a:solidFill>
                <a:cs typeface="Arial" pitchFamily="34" charset="0"/>
              </a:rPr>
            </a:br>
            <a:r>
              <a:rPr lang="sv-SE" sz="1100" dirty="0" err="1">
                <a:solidFill>
                  <a:srgbClr val="000000"/>
                </a:solidFill>
                <a:cs typeface="Arial" pitchFamily="34" charset="0"/>
              </a:rPr>
              <a:t>icon</a:t>
            </a:r>
            <a:r>
              <a:rPr lang="sv-SE" sz="1100" dirty="0">
                <a:solidFill>
                  <a:srgbClr val="000000"/>
                </a:solidFill>
                <a:cs typeface="Arial" pitchFamily="34" charset="0"/>
              </a:rPr>
              <a:t> to </a:t>
            </a:r>
            <a:r>
              <a:rPr lang="sv-SE" sz="1100" dirty="0" err="1">
                <a:solidFill>
                  <a:srgbClr val="000000"/>
                </a:solidFill>
                <a:cs typeface="Arial" pitchFamily="34" charset="0"/>
              </a:rPr>
              <a:t>change</a:t>
            </a:r>
            <a:r>
              <a:rPr lang="sv-SE" sz="1100" dirty="0">
                <a:solidFill>
                  <a:srgbClr val="000000"/>
                </a:solidFill>
                <a:cs typeface="Arial" pitchFamily="34" charset="0"/>
              </a:rPr>
              <a:t> </a:t>
            </a:r>
            <a:r>
              <a:rPr lang="sv-SE" sz="1100" dirty="0" err="1">
                <a:solidFill>
                  <a:srgbClr val="000000"/>
                </a:solidFill>
                <a:cs typeface="Arial" pitchFamily="34" charset="0"/>
              </a:rPr>
              <a:t>photo</a:t>
            </a:r>
            <a:endParaRPr lang="sv-SE" sz="1100" dirty="0">
              <a:solidFill>
                <a:srgbClr val="000000"/>
              </a:solidFill>
              <a:cs typeface="Arial" pitchFamily="34" charset="0"/>
            </a:endParaRPr>
          </a:p>
          <a:p>
            <a:pPr algn="r"/>
            <a:r>
              <a:rPr lang="sv-SE" sz="1100" dirty="0">
                <a:solidFill>
                  <a:srgbClr val="000000"/>
                </a:solidFill>
                <a:cs typeface="Arial" pitchFamily="34" charset="0"/>
              </a:rPr>
              <a:t> </a:t>
            </a:r>
          </a:p>
        </p:txBody>
      </p:sp>
      <p:sp>
        <p:nvSpPr>
          <p:cNvPr id="10" name="Text Placeholder 9"/>
          <p:cNvSpPr>
            <a:spLocks noGrp="1"/>
          </p:cNvSpPr>
          <p:nvPr>
            <p:ph type="body" sz="quarter" idx="15"/>
          </p:nvPr>
        </p:nvSpPr>
        <p:spPr>
          <a:xfrm>
            <a:off x="385200" y="1773238"/>
            <a:ext cx="7042161" cy="4176712"/>
          </a:xfrm>
        </p:spPr>
        <p:txBody>
          <a:bodyPr/>
          <a:lstStyle>
            <a:lvl1pPr>
              <a:buClr>
                <a:schemeClr val="bg1"/>
              </a:buCl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stStyle>
          <a:p>
            <a:pPr lvl="0"/>
            <a:r>
              <a:rPr lang="en-US" dirty="0"/>
              <a:t>Click to edit Master text styles</a:t>
            </a:r>
          </a:p>
          <a:p>
            <a:pPr lvl="1"/>
            <a:r>
              <a:rPr lang="en-US" dirty="0"/>
              <a:t>Second level</a:t>
            </a:r>
          </a:p>
          <a:p>
            <a:pPr lvl="2"/>
            <a:r>
              <a:rPr lang="en-US" dirty="0"/>
              <a:t>Third level</a:t>
            </a:r>
          </a:p>
        </p:txBody>
      </p:sp>
      <p:sp>
        <p:nvSpPr>
          <p:cNvPr id="11" name="Title 10"/>
          <p:cNvSpPr>
            <a:spLocks noGrp="1"/>
          </p:cNvSpPr>
          <p:nvPr>
            <p:ph type="title" hasCustomPrompt="1"/>
          </p:nvPr>
        </p:nvSpPr>
        <p:spPr>
          <a:xfrm>
            <a:off x="385199" y="197634"/>
            <a:ext cx="7042161" cy="1097766"/>
          </a:xfrm>
        </p:spPr>
        <p:txBody>
          <a:bodyPr/>
          <a:lstStyle>
            <a:lvl1pPr>
              <a:defRPr>
                <a:solidFill>
                  <a:schemeClr val="bg1"/>
                </a:solidFill>
              </a:defRPr>
            </a:lvl1pPr>
          </a:lstStyle>
          <a:p>
            <a:r>
              <a:rPr lang="en-US" dirty="0"/>
              <a:t>Click to add title</a:t>
            </a:r>
            <a:endParaRPr lang="sv-SE" dirty="0"/>
          </a:p>
        </p:txBody>
      </p:sp>
    </p:spTree>
    <p:extLst>
      <p:ext uri="{BB962C8B-B14F-4D97-AF65-F5344CB8AC3E}">
        <p14:creationId xmlns:p14="http://schemas.microsoft.com/office/powerpoint/2010/main" val="22228887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Headline and large right picture Light Blue BG">
    <p:spTree>
      <p:nvGrpSpPr>
        <p:cNvPr id="1" name=""/>
        <p:cNvGrpSpPr/>
        <p:nvPr/>
      </p:nvGrpSpPr>
      <p:grpSpPr>
        <a:xfrm>
          <a:off x="0" y="0"/>
          <a:ext cx="0" cy="0"/>
          <a:chOff x="0" y="0"/>
          <a:chExt cx="0" cy="0"/>
        </a:xfrm>
      </p:grpSpPr>
      <p:sp>
        <p:nvSpPr>
          <p:cNvPr id="6" name="Rectangle 5"/>
          <p:cNvSpPr/>
          <p:nvPr userDrawn="1"/>
        </p:nvSpPr>
        <p:spPr>
          <a:xfrm>
            <a:off x="0" y="0"/>
            <a:ext cx="12191999" cy="616108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spcBef>
                <a:spcPts val="600"/>
              </a:spcBef>
            </a:pPr>
            <a:endParaRPr lang="sv-SE" sz="2000" dirty="0" err="1">
              <a:solidFill>
                <a:srgbClr val="FFFFFF"/>
              </a:solidFill>
              <a:cs typeface="Arial" pitchFamily="34" charset="0"/>
            </a:endParaRPr>
          </a:p>
        </p:txBody>
      </p:sp>
      <p:sp>
        <p:nvSpPr>
          <p:cNvPr id="3" name="Date Placeholder 2"/>
          <p:cNvSpPr>
            <a:spLocks noGrp="1"/>
          </p:cNvSpPr>
          <p:nvPr>
            <p:ph type="dt" sz="half" idx="10"/>
          </p:nvPr>
        </p:nvSpPr>
        <p:spPr/>
        <p:txBody>
          <a:bodyPr/>
          <a:lstStyle/>
          <a:p>
            <a:pPr>
              <a:defRPr/>
            </a:pPr>
            <a:r>
              <a:rPr lang="en-US">
                <a:solidFill>
                  <a:srgbClr val="000000"/>
                </a:solidFill>
              </a:rPr>
              <a:t>zDatum</a:t>
            </a:r>
            <a:endParaRPr lang="sv-SE" dirty="0">
              <a:solidFill>
                <a:srgbClr val="000000"/>
              </a:solidFill>
            </a:endParaRPr>
          </a:p>
        </p:txBody>
      </p:sp>
      <p:sp>
        <p:nvSpPr>
          <p:cNvPr id="4" name="Footer Placeholder 3"/>
          <p:cNvSpPr>
            <a:spLocks noGrp="1"/>
          </p:cNvSpPr>
          <p:nvPr>
            <p:ph type="ftr" sz="quarter" idx="11"/>
          </p:nvPr>
        </p:nvSpPr>
        <p:spPr/>
        <p:txBody>
          <a:bodyPr/>
          <a:lstStyle/>
          <a:p>
            <a:pPr>
              <a:defRPr/>
            </a:pPr>
            <a:r>
              <a:rPr lang="sv-SE">
                <a:solidFill>
                  <a:srgbClr val="000000"/>
                </a:solidFill>
              </a:rPr>
              <a:t>zcCompany</a:t>
            </a:r>
          </a:p>
        </p:txBody>
      </p:sp>
      <p:sp>
        <p:nvSpPr>
          <p:cNvPr id="5" name="Slide Number Placeholder 4"/>
          <p:cNvSpPr>
            <a:spLocks noGrp="1"/>
          </p:cNvSpPr>
          <p:nvPr>
            <p:ph type="sldNum" sz="quarter" idx="12"/>
          </p:nvPr>
        </p:nvSpPr>
        <p:spPr/>
        <p:txBody>
          <a:bodyPr/>
          <a:lstStyle/>
          <a:p>
            <a:pPr>
              <a:defRPr/>
            </a:pPr>
            <a:fld id="{ACBE7240-11B6-4A7D-A438-C0A3DD527519}" type="slidenum">
              <a:rPr lang="sv-SE">
                <a:solidFill>
                  <a:srgbClr val="000000"/>
                </a:solidFill>
              </a:rPr>
              <a:pPr>
                <a:defRPr/>
              </a:pPr>
              <a:t>‹#›</a:t>
            </a:fld>
            <a:endParaRPr lang="sv-SE" dirty="0">
              <a:solidFill>
                <a:srgbClr val="000000"/>
              </a:solidFill>
            </a:endParaRPr>
          </a:p>
        </p:txBody>
      </p:sp>
      <p:sp>
        <p:nvSpPr>
          <p:cNvPr id="8" name="Picture Placeholder 7"/>
          <p:cNvSpPr>
            <a:spLocks noGrp="1" noChangeAspect="1"/>
          </p:cNvSpPr>
          <p:nvPr>
            <p:ph type="pic" sz="quarter" idx="14"/>
          </p:nvPr>
        </p:nvSpPr>
        <p:spPr>
          <a:xfrm>
            <a:off x="6096000" y="1"/>
            <a:ext cx="6095999" cy="6161088"/>
          </a:xfrm>
          <a:solidFill>
            <a:schemeClr val="bg1"/>
          </a:solidFill>
        </p:spPr>
        <p:txBody>
          <a:bodyPr tIns="1044000" anchor="ctr" anchorCtr="0"/>
          <a:lstStyle>
            <a:lvl1pPr marL="0" indent="0" algn="ctr">
              <a:buNone/>
              <a:defRPr sz="1600"/>
            </a:lvl1pPr>
          </a:lstStyle>
          <a:p>
            <a:r>
              <a:rPr lang="en-US" dirty="0"/>
              <a:t>Click icon to add picture</a:t>
            </a:r>
            <a:endParaRPr lang="sv-SE" dirty="0"/>
          </a:p>
        </p:txBody>
      </p:sp>
      <p:sp>
        <p:nvSpPr>
          <p:cNvPr id="48" name="TextBox 47"/>
          <p:cNvSpPr txBox="1"/>
          <p:nvPr userDrawn="1"/>
        </p:nvSpPr>
        <p:spPr>
          <a:xfrm>
            <a:off x="-2285999" y="74615"/>
            <a:ext cx="2245360" cy="969496"/>
          </a:xfrm>
          <a:prstGeom prst="rect">
            <a:avLst/>
          </a:prstGeom>
          <a:noFill/>
        </p:spPr>
        <p:txBody>
          <a:bodyPr wrap="square" rtlCol="0">
            <a:spAutoFit/>
          </a:bodyPr>
          <a:lstStyle/>
          <a:p>
            <a:pPr algn="r"/>
            <a:r>
              <a:rPr lang="sv-SE" sz="1200" dirty="0" err="1">
                <a:solidFill>
                  <a:srgbClr val="000000"/>
                </a:solidFill>
                <a:cs typeface="Arial" pitchFamily="34" charset="0"/>
              </a:rPr>
              <a:t>Large</a:t>
            </a:r>
            <a:r>
              <a:rPr lang="sv-SE" sz="1200" dirty="0">
                <a:solidFill>
                  <a:srgbClr val="000000"/>
                </a:solidFill>
                <a:cs typeface="Arial" pitchFamily="34" charset="0"/>
              </a:rPr>
              <a:t> right </a:t>
            </a:r>
            <a:r>
              <a:rPr lang="sv-SE" sz="1200" dirty="0" err="1">
                <a:solidFill>
                  <a:srgbClr val="000000"/>
                </a:solidFill>
                <a:cs typeface="Arial" pitchFamily="34" charset="0"/>
              </a:rPr>
              <a:t>picture</a:t>
            </a:r>
            <a:endParaRPr lang="sv-SE" sz="1200" dirty="0">
              <a:solidFill>
                <a:srgbClr val="000000"/>
              </a:solidFill>
              <a:cs typeface="Arial" pitchFamily="34" charset="0"/>
            </a:endParaRPr>
          </a:p>
          <a:p>
            <a:pPr algn="r"/>
            <a:r>
              <a:rPr lang="sv-SE" sz="1200" dirty="0" err="1">
                <a:solidFill>
                  <a:srgbClr val="000000"/>
                </a:solidFill>
                <a:cs typeface="Arial" pitchFamily="34" charset="0"/>
              </a:rPr>
              <a:t>Light</a:t>
            </a:r>
            <a:r>
              <a:rPr lang="sv-SE" sz="1200" dirty="0">
                <a:solidFill>
                  <a:srgbClr val="000000"/>
                </a:solidFill>
                <a:cs typeface="Arial" pitchFamily="34" charset="0"/>
              </a:rPr>
              <a:t> </a:t>
            </a:r>
            <a:r>
              <a:rPr lang="sv-SE" sz="1200" dirty="0" err="1">
                <a:solidFill>
                  <a:srgbClr val="000000"/>
                </a:solidFill>
                <a:cs typeface="Arial" pitchFamily="34" charset="0"/>
              </a:rPr>
              <a:t>Blue</a:t>
            </a:r>
            <a:r>
              <a:rPr lang="sv-SE" sz="1200" dirty="0">
                <a:solidFill>
                  <a:srgbClr val="000000"/>
                </a:solidFill>
                <a:cs typeface="Arial" pitchFamily="34" charset="0"/>
              </a:rPr>
              <a:t> </a:t>
            </a:r>
            <a:r>
              <a:rPr lang="sv-SE" sz="1200" dirty="0" err="1">
                <a:solidFill>
                  <a:srgbClr val="000000"/>
                </a:solidFill>
                <a:cs typeface="Arial" pitchFamily="34" charset="0"/>
              </a:rPr>
              <a:t>background</a:t>
            </a:r>
            <a:br>
              <a:rPr lang="sv-SE" sz="1200" dirty="0">
                <a:solidFill>
                  <a:srgbClr val="000000"/>
                </a:solidFill>
                <a:cs typeface="Arial" pitchFamily="34" charset="0"/>
              </a:rPr>
            </a:br>
            <a:r>
              <a:rPr lang="sv-SE" sz="1100" dirty="0" err="1">
                <a:solidFill>
                  <a:srgbClr val="000000"/>
                </a:solidFill>
                <a:cs typeface="Arial" pitchFamily="34" charset="0"/>
              </a:rPr>
              <a:t>Click</a:t>
            </a:r>
            <a:r>
              <a:rPr lang="sv-SE" sz="1100" dirty="0">
                <a:solidFill>
                  <a:srgbClr val="000000"/>
                </a:solidFill>
                <a:cs typeface="Arial" pitchFamily="34" charset="0"/>
              </a:rPr>
              <a:t> on the </a:t>
            </a:r>
            <a:r>
              <a:rPr lang="sv-SE" sz="1100" dirty="0" err="1">
                <a:solidFill>
                  <a:srgbClr val="000000"/>
                </a:solidFill>
                <a:cs typeface="Arial" pitchFamily="34" charset="0"/>
              </a:rPr>
              <a:t>picture</a:t>
            </a:r>
            <a:r>
              <a:rPr lang="sv-SE" sz="1100" dirty="0">
                <a:solidFill>
                  <a:srgbClr val="000000"/>
                </a:solidFill>
                <a:cs typeface="Arial" pitchFamily="34" charset="0"/>
              </a:rPr>
              <a:t> </a:t>
            </a:r>
            <a:br>
              <a:rPr lang="sv-SE" sz="1100" dirty="0">
                <a:solidFill>
                  <a:srgbClr val="000000"/>
                </a:solidFill>
                <a:cs typeface="Arial" pitchFamily="34" charset="0"/>
              </a:rPr>
            </a:br>
            <a:r>
              <a:rPr lang="sv-SE" sz="1100" dirty="0" err="1">
                <a:solidFill>
                  <a:srgbClr val="000000"/>
                </a:solidFill>
                <a:cs typeface="Arial" pitchFamily="34" charset="0"/>
              </a:rPr>
              <a:t>icon</a:t>
            </a:r>
            <a:r>
              <a:rPr lang="sv-SE" sz="1100" dirty="0">
                <a:solidFill>
                  <a:srgbClr val="000000"/>
                </a:solidFill>
                <a:cs typeface="Arial" pitchFamily="34" charset="0"/>
              </a:rPr>
              <a:t> to </a:t>
            </a:r>
            <a:r>
              <a:rPr lang="sv-SE" sz="1100" dirty="0" err="1">
                <a:solidFill>
                  <a:srgbClr val="000000"/>
                </a:solidFill>
                <a:cs typeface="Arial" pitchFamily="34" charset="0"/>
              </a:rPr>
              <a:t>change</a:t>
            </a:r>
            <a:r>
              <a:rPr lang="sv-SE" sz="1100" dirty="0">
                <a:solidFill>
                  <a:srgbClr val="000000"/>
                </a:solidFill>
                <a:cs typeface="Arial" pitchFamily="34" charset="0"/>
              </a:rPr>
              <a:t> </a:t>
            </a:r>
            <a:r>
              <a:rPr lang="sv-SE" sz="1100" dirty="0" err="1">
                <a:solidFill>
                  <a:srgbClr val="000000"/>
                </a:solidFill>
                <a:cs typeface="Arial" pitchFamily="34" charset="0"/>
              </a:rPr>
              <a:t>photo</a:t>
            </a:r>
            <a:endParaRPr lang="sv-SE" sz="1100" dirty="0">
              <a:solidFill>
                <a:srgbClr val="000000"/>
              </a:solidFill>
              <a:cs typeface="Arial" pitchFamily="34" charset="0"/>
            </a:endParaRPr>
          </a:p>
          <a:p>
            <a:pPr algn="r"/>
            <a:r>
              <a:rPr lang="sv-SE" sz="1100" dirty="0">
                <a:solidFill>
                  <a:srgbClr val="000000"/>
                </a:solidFill>
                <a:cs typeface="Arial" pitchFamily="34" charset="0"/>
              </a:rPr>
              <a:t> </a:t>
            </a:r>
          </a:p>
        </p:txBody>
      </p:sp>
      <p:sp>
        <p:nvSpPr>
          <p:cNvPr id="10" name="Text Placeholder 9"/>
          <p:cNvSpPr>
            <a:spLocks noGrp="1"/>
          </p:cNvSpPr>
          <p:nvPr>
            <p:ph type="body" sz="quarter" idx="15"/>
          </p:nvPr>
        </p:nvSpPr>
        <p:spPr>
          <a:xfrm>
            <a:off x="385200" y="1773239"/>
            <a:ext cx="5244075" cy="4189900"/>
          </a:xfrm>
        </p:spPr>
        <p:txBody>
          <a:bodyPr/>
          <a:lstStyle>
            <a:lvl1pPr>
              <a:buClr>
                <a:schemeClr val="bg1"/>
              </a:buCl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stStyle>
          <a:p>
            <a:pPr lvl="0"/>
            <a:r>
              <a:rPr lang="en-US" dirty="0"/>
              <a:t>Click to edit Master text styles</a:t>
            </a:r>
          </a:p>
          <a:p>
            <a:pPr lvl="1"/>
            <a:r>
              <a:rPr lang="en-US" dirty="0"/>
              <a:t>Second level</a:t>
            </a:r>
          </a:p>
          <a:p>
            <a:pPr lvl="2"/>
            <a:r>
              <a:rPr lang="en-US" dirty="0"/>
              <a:t>Third level</a:t>
            </a:r>
          </a:p>
        </p:txBody>
      </p:sp>
      <p:sp>
        <p:nvSpPr>
          <p:cNvPr id="11" name="Title 10"/>
          <p:cNvSpPr>
            <a:spLocks noGrp="1"/>
          </p:cNvSpPr>
          <p:nvPr>
            <p:ph type="title" hasCustomPrompt="1"/>
          </p:nvPr>
        </p:nvSpPr>
        <p:spPr>
          <a:xfrm>
            <a:off x="385200" y="197634"/>
            <a:ext cx="5244075" cy="1097766"/>
          </a:xfrm>
        </p:spPr>
        <p:txBody>
          <a:bodyPr/>
          <a:lstStyle>
            <a:lvl1pPr>
              <a:defRPr>
                <a:solidFill>
                  <a:schemeClr val="bg1"/>
                </a:solidFill>
              </a:defRPr>
            </a:lvl1pPr>
          </a:lstStyle>
          <a:p>
            <a:r>
              <a:rPr lang="en-US" dirty="0"/>
              <a:t>Click to add title</a:t>
            </a:r>
            <a:endParaRPr lang="sv-SE" dirty="0"/>
          </a:p>
        </p:txBody>
      </p:sp>
    </p:spTree>
    <p:extLst>
      <p:ext uri="{BB962C8B-B14F-4D97-AF65-F5344CB8AC3E}">
        <p14:creationId xmlns:p14="http://schemas.microsoft.com/office/powerpoint/2010/main" val="26715741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Headline and small right picture Pink BG">
    <p:spTree>
      <p:nvGrpSpPr>
        <p:cNvPr id="1" name=""/>
        <p:cNvGrpSpPr/>
        <p:nvPr/>
      </p:nvGrpSpPr>
      <p:grpSpPr>
        <a:xfrm>
          <a:off x="0" y="0"/>
          <a:ext cx="0" cy="0"/>
          <a:chOff x="0" y="0"/>
          <a:chExt cx="0" cy="0"/>
        </a:xfrm>
      </p:grpSpPr>
      <p:sp>
        <p:nvSpPr>
          <p:cNvPr id="2" name="Rectangle 1"/>
          <p:cNvSpPr/>
          <p:nvPr userDrawn="1"/>
        </p:nvSpPr>
        <p:spPr>
          <a:xfrm>
            <a:off x="0" y="0"/>
            <a:ext cx="12192000" cy="6161088"/>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spcBef>
                <a:spcPts val="600"/>
              </a:spcBef>
            </a:pPr>
            <a:endParaRPr lang="sv-SE" sz="2000" dirty="0" err="1">
              <a:solidFill>
                <a:srgbClr val="FFFFFF"/>
              </a:solidFill>
              <a:cs typeface="Arial" pitchFamily="34" charset="0"/>
            </a:endParaRPr>
          </a:p>
        </p:txBody>
      </p:sp>
      <p:sp>
        <p:nvSpPr>
          <p:cNvPr id="3" name="Date Placeholder 2"/>
          <p:cNvSpPr>
            <a:spLocks noGrp="1"/>
          </p:cNvSpPr>
          <p:nvPr>
            <p:ph type="dt" sz="half" idx="10"/>
          </p:nvPr>
        </p:nvSpPr>
        <p:spPr/>
        <p:txBody>
          <a:bodyPr/>
          <a:lstStyle/>
          <a:p>
            <a:pPr>
              <a:defRPr/>
            </a:pPr>
            <a:r>
              <a:rPr lang="en-US">
                <a:solidFill>
                  <a:srgbClr val="000000"/>
                </a:solidFill>
              </a:rPr>
              <a:t>zDatum</a:t>
            </a:r>
            <a:endParaRPr lang="sv-SE" dirty="0">
              <a:solidFill>
                <a:srgbClr val="000000"/>
              </a:solidFill>
            </a:endParaRPr>
          </a:p>
        </p:txBody>
      </p:sp>
      <p:sp>
        <p:nvSpPr>
          <p:cNvPr id="4" name="Footer Placeholder 3"/>
          <p:cNvSpPr>
            <a:spLocks noGrp="1"/>
          </p:cNvSpPr>
          <p:nvPr>
            <p:ph type="ftr" sz="quarter" idx="11"/>
          </p:nvPr>
        </p:nvSpPr>
        <p:spPr/>
        <p:txBody>
          <a:bodyPr/>
          <a:lstStyle/>
          <a:p>
            <a:pPr>
              <a:defRPr/>
            </a:pPr>
            <a:r>
              <a:rPr lang="sv-SE">
                <a:solidFill>
                  <a:srgbClr val="000000"/>
                </a:solidFill>
              </a:rPr>
              <a:t>zcCompany</a:t>
            </a:r>
          </a:p>
        </p:txBody>
      </p:sp>
      <p:sp>
        <p:nvSpPr>
          <p:cNvPr id="5" name="Slide Number Placeholder 4"/>
          <p:cNvSpPr>
            <a:spLocks noGrp="1"/>
          </p:cNvSpPr>
          <p:nvPr>
            <p:ph type="sldNum" sz="quarter" idx="12"/>
          </p:nvPr>
        </p:nvSpPr>
        <p:spPr/>
        <p:txBody>
          <a:bodyPr/>
          <a:lstStyle/>
          <a:p>
            <a:pPr>
              <a:defRPr/>
            </a:pPr>
            <a:fld id="{ACBE7240-11B6-4A7D-A438-C0A3DD527519}" type="slidenum">
              <a:rPr lang="sv-SE">
                <a:solidFill>
                  <a:srgbClr val="000000"/>
                </a:solidFill>
              </a:rPr>
              <a:pPr>
                <a:defRPr/>
              </a:pPr>
              <a:t>‹#›</a:t>
            </a:fld>
            <a:endParaRPr lang="sv-SE" dirty="0">
              <a:solidFill>
                <a:srgbClr val="000000"/>
              </a:solidFill>
            </a:endParaRPr>
          </a:p>
        </p:txBody>
      </p:sp>
      <p:sp>
        <p:nvSpPr>
          <p:cNvPr id="8" name="Picture Placeholder 7"/>
          <p:cNvSpPr>
            <a:spLocks noGrp="1" noChangeAspect="1"/>
          </p:cNvSpPr>
          <p:nvPr>
            <p:ph type="pic" sz="quarter" idx="14"/>
          </p:nvPr>
        </p:nvSpPr>
        <p:spPr>
          <a:xfrm>
            <a:off x="9002185" y="0"/>
            <a:ext cx="3189815" cy="6161088"/>
          </a:xfrm>
          <a:solidFill>
            <a:schemeClr val="bg1"/>
          </a:solidFill>
        </p:spPr>
        <p:txBody>
          <a:bodyPr tIns="1044000" anchor="ctr" anchorCtr="0"/>
          <a:lstStyle>
            <a:lvl1pPr marL="0" indent="0" algn="ctr">
              <a:buNone/>
              <a:defRPr sz="1600"/>
            </a:lvl1pPr>
          </a:lstStyle>
          <a:p>
            <a:r>
              <a:rPr lang="en-US" dirty="0"/>
              <a:t>Click icon to add picture</a:t>
            </a:r>
            <a:endParaRPr lang="sv-SE" dirty="0"/>
          </a:p>
        </p:txBody>
      </p:sp>
      <p:sp>
        <p:nvSpPr>
          <p:cNvPr id="46" name="TextBox 45"/>
          <p:cNvSpPr txBox="1"/>
          <p:nvPr userDrawn="1"/>
        </p:nvSpPr>
        <p:spPr>
          <a:xfrm>
            <a:off x="-2285999" y="74615"/>
            <a:ext cx="2245360" cy="969496"/>
          </a:xfrm>
          <a:prstGeom prst="rect">
            <a:avLst/>
          </a:prstGeom>
          <a:noFill/>
        </p:spPr>
        <p:txBody>
          <a:bodyPr wrap="square" rtlCol="0">
            <a:spAutoFit/>
          </a:bodyPr>
          <a:lstStyle/>
          <a:p>
            <a:pPr algn="r"/>
            <a:r>
              <a:rPr lang="sv-SE" sz="1200" dirty="0">
                <a:solidFill>
                  <a:srgbClr val="000000"/>
                </a:solidFill>
                <a:cs typeface="Arial" pitchFamily="34" charset="0"/>
              </a:rPr>
              <a:t>Small right </a:t>
            </a:r>
            <a:r>
              <a:rPr lang="sv-SE" sz="1200" dirty="0" err="1">
                <a:solidFill>
                  <a:srgbClr val="000000"/>
                </a:solidFill>
                <a:cs typeface="Arial" pitchFamily="34" charset="0"/>
              </a:rPr>
              <a:t>picture</a:t>
            </a:r>
            <a:br>
              <a:rPr lang="sv-SE" sz="1200" dirty="0">
                <a:solidFill>
                  <a:srgbClr val="000000"/>
                </a:solidFill>
                <a:cs typeface="Arial" pitchFamily="34" charset="0"/>
              </a:rPr>
            </a:br>
            <a:r>
              <a:rPr lang="sv-SE" sz="1200" dirty="0" err="1">
                <a:solidFill>
                  <a:srgbClr val="000000"/>
                </a:solidFill>
                <a:cs typeface="Arial" pitchFamily="34" charset="0"/>
              </a:rPr>
              <a:t>Light</a:t>
            </a:r>
            <a:r>
              <a:rPr lang="sv-SE" sz="1200" dirty="0">
                <a:solidFill>
                  <a:srgbClr val="000000"/>
                </a:solidFill>
                <a:cs typeface="Arial" pitchFamily="34" charset="0"/>
              </a:rPr>
              <a:t> Pink </a:t>
            </a:r>
            <a:r>
              <a:rPr lang="sv-SE" sz="1200" dirty="0" err="1">
                <a:solidFill>
                  <a:srgbClr val="000000"/>
                </a:solidFill>
                <a:cs typeface="Arial" pitchFamily="34" charset="0"/>
              </a:rPr>
              <a:t>background</a:t>
            </a:r>
            <a:br>
              <a:rPr lang="sv-SE" sz="1200" dirty="0">
                <a:solidFill>
                  <a:srgbClr val="000000"/>
                </a:solidFill>
                <a:cs typeface="Arial" pitchFamily="34" charset="0"/>
              </a:rPr>
            </a:br>
            <a:r>
              <a:rPr lang="sv-SE" sz="1100" dirty="0" err="1">
                <a:solidFill>
                  <a:srgbClr val="000000"/>
                </a:solidFill>
                <a:cs typeface="Arial" pitchFamily="34" charset="0"/>
              </a:rPr>
              <a:t>Click</a:t>
            </a:r>
            <a:r>
              <a:rPr lang="sv-SE" sz="1100" dirty="0">
                <a:solidFill>
                  <a:srgbClr val="000000"/>
                </a:solidFill>
                <a:cs typeface="Arial" pitchFamily="34" charset="0"/>
              </a:rPr>
              <a:t> on the </a:t>
            </a:r>
            <a:r>
              <a:rPr lang="sv-SE" sz="1100" dirty="0" err="1">
                <a:solidFill>
                  <a:srgbClr val="000000"/>
                </a:solidFill>
                <a:cs typeface="Arial" pitchFamily="34" charset="0"/>
              </a:rPr>
              <a:t>picture</a:t>
            </a:r>
            <a:r>
              <a:rPr lang="sv-SE" sz="1100" dirty="0">
                <a:solidFill>
                  <a:srgbClr val="000000"/>
                </a:solidFill>
                <a:cs typeface="Arial" pitchFamily="34" charset="0"/>
              </a:rPr>
              <a:t> </a:t>
            </a:r>
            <a:br>
              <a:rPr lang="sv-SE" sz="1100" dirty="0">
                <a:solidFill>
                  <a:srgbClr val="000000"/>
                </a:solidFill>
                <a:cs typeface="Arial" pitchFamily="34" charset="0"/>
              </a:rPr>
            </a:br>
            <a:r>
              <a:rPr lang="sv-SE" sz="1100" dirty="0" err="1">
                <a:solidFill>
                  <a:srgbClr val="000000"/>
                </a:solidFill>
                <a:cs typeface="Arial" pitchFamily="34" charset="0"/>
              </a:rPr>
              <a:t>icon</a:t>
            </a:r>
            <a:r>
              <a:rPr lang="sv-SE" sz="1100" dirty="0">
                <a:solidFill>
                  <a:srgbClr val="000000"/>
                </a:solidFill>
                <a:cs typeface="Arial" pitchFamily="34" charset="0"/>
              </a:rPr>
              <a:t> to </a:t>
            </a:r>
            <a:r>
              <a:rPr lang="sv-SE" sz="1100" dirty="0" err="1">
                <a:solidFill>
                  <a:srgbClr val="000000"/>
                </a:solidFill>
                <a:cs typeface="Arial" pitchFamily="34" charset="0"/>
              </a:rPr>
              <a:t>change</a:t>
            </a:r>
            <a:r>
              <a:rPr lang="sv-SE" sz="1100" dirty="0">
                <a:solidFill>
                  <a:srgbClr val="000000"/>
                </a:solidFill>
                <a:cs typeface="Arial" pitchFamily="34" charset="0"/>
              </a:rPr>
              <a:t> </a:t>
            </a:r>
            <a:r>
              <a:rPr lang="sv-SE" sz="1100" dirty="0" err="1">
                <a:solidFill>
                  <a:srgbClr val="000000"/>
                </a:solidFill>
                <a:cs typeface="Arial" pitchFamily="34" charset="0"/>
              </a:rPr>
              <a:t>photo</a:t>
            </a:r>
            <a:endParaRPr lang="sv-SE" sz="1100" dirty="0">
              <a:solidFill>
                <a:srgbClr val="000000"/>
              </a:solidFill>
              <a:cs typeface="Arial" pitchFamily="34" charset="0"/>
            </a:endParaRPr>
          </a:p>
          <a:p>
            <a:pPr algn="r"/>
            <a:r>
              <a:rPr lang="sv-SE" sz="1100" dirty="0">
                <a:solidFill>
                  <a:srgbClr val="000000"/>
                </a:solidFill>
                <a:cs typeface="Arial" pitchFamily="34" charset="0"/>
              </a:rPr>
              <a:t> </a:t>
            </a:r>
          </a:p>
        </p:txBody>
      </p:sp>
      <p:sp>
        <p:nvSpPr>
          <p:cNvPr id="10" name="Text Placeholder 9"/>
          <p:cNvSpPr>
            <a:spLocks noGrp="1"/>
          </p:cNvSpPr>
          <p:nvPr>
            <p:ph type="body" sz="quarter" idx="15"/>
          </p:nvPr>
        </p:nvSpPr>
        <p:spPr>
          <a:xfrm>
            <a:off x="385200" y="1773238"/>
            <a:ext cx="8455351" cy="4176712"/>
          </a:xfrm>
        </p:spPr>
        <p:txBody>
          <a:bodyPr/>
          <a:lstStyle>
            <a:lvl1pPr>
              <a:buClr>
                <a:schemeClr val="bg1"/>
              </a:buCl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stStyle>
          <a:p>
            <a:pPr lvl="0"/>
            <a:r>
              <a:rPr lang="en-US" dirty="0"/>
              <a:t>Click to edit Master text styles</a:t>
            </a:r>
          </a:p>
          <a:p>
            <a:pPr lvl="1"/>
            <a:r>
              <a:rPr lang="en-US" dirty="0"/>
              <a:t>Second level</a:t>
            </a:r>
          </a:p>
          <a:p>
            <a:pPr lvl="2"/>
            <a:r>
              <a:rPr lang="en-US" dirty="0"/>
              <a:t>Third level</a:t>
            </a:r>
          </a:p>
        </p:txBody>
      </p:sp>
      <p:sp>
        <p:nvSpPr>
          <p:cNvPr id="11" name="Title 10"/>
          <p:cNvSpPr>
            <a:spLocks noGrp="1"/>
          </p:cNvSpPr>
          <p:nvPr>
            <p:ph type="title" hasCustomPrompt="1"/>
          </p:nvPr>
        </p:nvSpPr>
        <p:spPr>
          <a:xfrm>
            <a:off x="385199" y="197634"/>
            <a:ext cx="8455351" cy="1097766"/>
          </a:xfrm>
        </p:spPr>
        <p:txBody>
          <a:bodyPr/>
          <a:lstStyle>
            <a:lvl1pPr>
              <a:defRPr>
                <a:solidFill>
                  <a:schemeClr val="bg1"/>
                </a:solidFill>
              </a:defRPr>
            </a:lvl1pPr>
          </a:lstStyle>
          <a:p>
            <a:r>
              <a:rPr lang="en-US" dirty="0"/>
              <a:t>Click to add title</a:t>
            </a:r>
            <a:endParaRPr lang="sv-SE" dirty="0"/>
          </a:p>
        </p:txBody>
      </p:sp>
    </p:spTree>
    <p:extLst>
      <p:ext uri="{BB962C8B-B14F-4D97-AF65-F5344CB8AC3E}">
        <p14:creationId xmlns:p14="http://schemas.microsoft.com/office/powerpoint/2010/main" val="23996988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Headline and medium right picture Pink BG">
    <p:spTree>
      <p:nvGrpSpPr>
        <p:cNvPr id="1" name=""/>
        <p:cNvGrpSpPr/>
        <p:nvPr/>
      </p:nvGrpSpPr>
      <p:grpSpPr>
        <a:xfrm>
          <a:off x="0" y="0"/>
          <a:ext cx="0" cy="0"/>
          <a:chOff x="0" y="0"/>
          <a:chExt cx="0" cy="0"/>
        </a:xfrm>
      </p:grpSpPr>
      <p:sp>
        <p:nvSpPr>
          <p:cNvPr id="2" name="Rectangle 1"/>
          <p:cNvSpPr/>
          <p:nvPr userDrawn="1"/>
        </p:nvSpPr>
        <p:spPr>
          <a:xfrm>
            <a:off x="0" y="0"/>
            <a:ext cx="12192000" cy="6161088"/>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spcBef>
                <a:spcPts val="600"/>
              </a:spcBef>
            </a:pPr>
            <a:endParaRPr lang="sv-SE" sz="2000" dirty="0" err="1">
              <a:solidFill>
                <a:srgbClr val="FFFFFF"/>
              </a:solidFill>
              <a:cs typeface="Arial" pitchFamily="34" charset="0"/>
            </a:endParaRPr>
          </a:p>
        </p:txBody>
      </p:sp>
      <p:sp>
        <p:nvSpPr>
          <p:cNvPr id="3" name="Date Placeholder 2"/>
          <p:cNvSpPr>
            <a:spLocks noGrp="1"/>
          </p:cNvSpPr>
          <p:nvPr>
            <p:ph type="dt" sz="half" idx="10"/>
          </p:nvPr>
        </p:nvSpPr>
        <p:spPr/>
        <p:txBody>
          <a:bodyPr/>
          <a:lstStyle/>
          <a:p>
            <a:pPr>
              <a:defRPr/>
            </a:pPr>
            <a:r>
              <a:rPr lang="en-US">
                <a:solidFill>
                  <a:srgbClr val="000000"/>
                </a:solidFill>
              </a:rPr>
              <a:t>zDatum</a:t>
            </a:r>
            <a:endParaRPr lang="sv-SE" dirty="0">
              <a:solidFill>
                <a:srgbClr val="000000"/>
              </a:solidFill>
            </a:endParaRPr>
          </a:p>
        </p:txBody>
      </p:sp>
      <p:sp>
        <p:nvSpPr>
          <p:cNvPr id="4" name="Footer Placeholder 3"/>
          <p:cNvSpPr>
            <a:spLocks noGrp="1"/>
          </p:cNvSpPr>
          <p:nvPr>
            <p:ph type="ftr" sz="quarter" idx="11"/>
          </p:nvPr>
        </p:nvSpPr>
        <p:spPr/>
        <p:txBody>
          <a:bodyPr/>
          <a:lstStyle/>
          <a:p>
            <a:pPr>
              <a:defRPr/>
            </a:pPr>
            <a:r>
              <a:rPr lang="sv-SE">
                <a:solidFill>
                  <a:srgbClr val="000000"/>
                </a:solidFill>
              </a:rPr>
              <a:t>zcCompany</a:t>
            </a:r>
          </a:p>
        </p:txBody>
      </p:sp>
      <p:sp>
        <p:nvSpPr>
          <p:cNvPr id="5" name="Slide Number Placeholder 4"/>
          <p:cNvSpPr>
            <a:spLocks noGrp="1"/>
          </p:cNvSpPr>
          <p:nvPr>
            <p:ph type="sldNum" sz="quarter" idx="12"/>
          </p:nvPr>
        </p:nvSpPr>
        <p:spPr/>
        <p:txBody>
          <a:bodyPr/>
          <a:lstStyle/>
          <a:p>
            <a:pPr>
              <a:defRPr/>
            </a:pPr>
            <a:fld id="{ACBE7240-11B6-4A7D-A438-C0A3DD527519}" type="slidenum">
              <a:rPr lang="sv-SE">
                <a:solidFill>
                  <a:srgbClr val="000000"/>
                </a:solidFill>
              </a:rPr>
              <a:pPr>
                <a:defRPr/>
              </a:pPr>
              <a:t>‹#›</a:t>
            </a:fld>
            <a:endParaRPr lang="sv-SE" dirty="0">
              <a:solidFill>
                <a:srgbClr val="000000"/>
              </a:solidFill>
            </a:endParaRPr>
          </a:p>
        </p:txBody>
      </p:sp>
      <p:sp>
        <p:nvSpPr>
          <p:cNvPr id="8" name="Picture Placeholder 7"/>
          <p:cNvSpPr>
            <a:spLocks noGrp="1" noChangeAspect="1"/>
          </p:cNvSpPr>
          <p:nvPr>
            <p:ph type="pic" sz="quarter" idx="14"/>
          </p:nvPr>
        </p:nvSpPr>
        <p:spPr>
          <a:xfrm>
            <a:off x="7573597" y="0"/>
            <a:ext cx="4618404" cy="6161088"/>
          </a:xfrm>
          <a:solidFill>
            <a:schemeClr val="bg1"/>
          </a:solidFill>
        </p:spPr>
        <p:txBody>
          <a:bodyPr tIns="1044000" anchor="ctr" anchorCtr="0"/>
          <a:lstStyle>
            <a:lvl1pPr marL="0" indent="0" algn="ctr">
              <a:buNone/>
              <a:defRPr sz="1600"/>
            </a:lvl1pPr>
          </a:lstStyle>
          <a:p>
            <a:r>
              <a:rPr lang="en-US" dirty="0"/>
              <a:t>Click icon to add picture</a:t>
            </a:r>
            <a:endParaRPr lang="sv-SE" dirty="0"/>
          </a:p>
        </p:txBody>
      </p:sp>
      <p:sp>
        <p:nvSpPr>
          <p:cNvPr id="46" name="TextBox 45"/>
          <p:cNvSpPr txBox="1"/>
          <p:nvPr userDrawn="1"/>
        </p:nvSpPr>
        <p:spPr>
          <a:xfrm>
            <a:off x="-2285999" y="74615"/>
            <a:ext cx="2245360" cy="969496"/>
          </a:xfrm>
          <a:prstGeom prst="rect">
            <a:avLst/>
          </a:prstGeom>
          <a:noFill/>
        </p:spPr>
        <p:txBody>
          <a:bodyPr wrap="square" rtlCol="0">
            <a:spAutoFit/>
          </a:bodyPr>
          <a:lstStyle/>
          <a:p>
            <a:pPr algn="r"/>
            <a:r>
              <a:rPr lang="sv-SE" sz="1200" dirty="0">
                <a:solidFill>
                  <a:srgbClr val="000000"/>
                </a:solidFill>
                <a:cs typeface="Arial" pitchFamily="34" charset="0"/>
              </a:rPr>
              <a:t>Medium right </a:t>
            </a:r>
            <a:r>
              <a:rPr lang="sv-SE" sz="1200" dirty="0" err="1">
                <a:solidFill>
                  <a:srgbClr val="000000"/>
                </a:solidFill>
                <a:cs typeface="Arial" pitchFamily="34" charset="0"/>
              </a:rPr>
              <a:t>picture</a:t>
            </a:r>
            <a:br>
              <a:rPr lang="sv-SE" sz="1200" dirty="0">
                <a:solidFill>
                  <a:srgbClr val="000000"/>
                </a:solidFill>
                <a:cs typeface="Arial" pitchFamily="34" charset="0"/>
              </a:rPr>
            </a:br>
            <a:r>
              <a:rPr lang="sv-SE" sz="1200" dirty="0" err="1">
                <a:solidFill>
                  <a:srgbClr val="000000"/>
                </a:solidFill>
                <a:cs typeface="Arial" pitchFamily="34" charset="0"/>
              </a:rPr>
              <a:t>Light</a:t>
            </a:r>
            <a:r>
              <a:rPr lang="sv-SE" sz="1200" dirty="0">
                <a:solidFill>
                  <a:srgbClr val="000000"/>
                </a:solidFill>
                <a:cs typeface="Arial" pitchFamily="34" charset="0"/>
              </a:rPr>
              <a:t> Pink </a:t>
            </a:r>
            <a:r>
              <a:rPr lang="sv-SE" sz="1200" dirty="0" err="1">
                <a:solidFill>
                  <a:srgbClr val="000000"/>
                </a:solidFill>
                <a:cs typeface="Arial" pitchFamily="34" charset="0"/>
              </a:rPr>
              <a:t>background</a:t>
            </a:r>
            <a:br>
              <a:rPr lang="sv-SE" sz="1200" dirty="0">
                <a:solidFill>
                  <a:srgbClr val="000000"/>
                </a:solidFill>
                <a:cs typeface="Arial" pitchFamily="34" charset="0"/>
              </a:rPr>
            </a:br>
            <a:r>
              <a:rPr lang="sv-SE" sz="1100" dirty="0" err="1">
                <a:solidFill>
                  <a:srgbClr val="000000"/>
                </a:solidFill>
                <a:cs typeface="Arial" pitchFamily="34" charset="0"/>
              </a:rPr>
              <a:t>Click</a:t>
            </a:r>
            <a:r>
              <a:rPr lang="sv-SE" sz="1100" dirty="0">
                <a:solidFill>
                  <a:srgbClr val="000000"/>
                </a:solidFill>
                <a:cs typeface="Arial" pitchFamily="34" charset="0"/>
              </a:rPr>
              <a:t> on the </a:t>
            </a:r>
            <a:r>
              <a:rPr lang="sv-SE" sz="1100" dirty="0" err="1">
                <a:solidFill>
                  <a:srgbClr val="000000"/>
                </a:solidFill>
                <a:cs typeface="Arial" pitchFamily="34" charset="0"/>
              </a:rPr>
              <a:t>picture</a:t>
            </a:r>
            <a:r>
              <a:rPr lang="sv-SE" sz="1100" dirty="0">
                <a:solidFill>
                  <a:srgbClr val="000000"/>
                </a:solidFill>
                <a:cs typeface="Arial" pitchFamily="34" charset="0"/>
              </a:rPr>
              <a:t> </a:t>
            </a:r>
            <a:br>
              <a:rPr lang="sv-SE" sz="1100" dirty="0">
                <a:solidFill>
                  <a:srgbClr val="000000"/>
                </a:solidFill>
                <a:cs typeface="Arial" pitchFamily="34" charset="0"/>
              </a:rPr>
            </a:br>
            <a:r>
              <a:rPr lang="sv-SE" sz="1100" dirty="0" err="1">
                <a:solidFill>
                  <a:srgbClr val="000000"/>
                </a:solidFill>
                <a:cs typeface="Arial" pitchFamily="34" charset="0"/>
              </a:rPr>
              <a:t>icon</a:t>
            </a:r>
            <a:r>
              <a:rPr lang="sv-SE" sz="1100" dirty="0">
                <a:solidFill>
                  <a:srgbClr val="000000"/>
                </a:solidFill>
                <a:cs typeface="Arial" pitchFamily="34" charset="0"/>
              </a:rPr>
              <a:t> to </a:t>
            </a:r>
            <a:r>
              <a:rPr lang="sv-SE" sz="1100" dirty="0" err="1">
                <a:solidFill>
                  <a:srgbClr val="000000"/>
                </a:solidFill>
                <a:cs typeface="Arial" pitchFamily="34" charset="0"/>
              </a:rPr>
              <a:t>change</a:t>
            </a:r>
            <a:r>
              <a:rPr lang="sv-SE" sz="1100" dirty="0">
                <a:solidFill>
                  <a:srgbClr val="000000"/>
                </a:solidFill>
                <a:cs typeface="Arial" pitchFamily="34" charset="0"/>
              </a:rPr>
              <a:t> </a:t>
            </a:r>
            <a:r>
              <a:rPr lang="sv-SE" sz="1100" dirty="0" err="1">
                <a:solidFill>
                  <a:srgbClr val="000000"/>
                </a:solidFill>
                <a:cs typeface="Arial" pitchFamily="34" charset="0"/>
              </a:rPr>
              <a:t>photo</a:t>
            </a:r>
            <a:endParaRPr lang="sv-SE" sz="1100" dirty="0">
              <a:solidFill>
                <a:srgbClr val="000000"/>
              </a:solidFill>
              <a:cs typeface="Arial" pitchFamily="34" charset="0"/>
            </a:endParaRPr>
          </a:p>
          <a:p>
            <a:pPr algn="r"/>
            <a:r>
              <a:rPr lang="sv-SE" sz="1100" dirty="0">
                <a:solidFill>
                  <a:srgbClr val="000000"/>
                </a:solidFill>
                <a:cs typeface="Arial" pitchFamily="34" charset="0"/>
              </a:rPr>
              <a:t> </a:t>
            </a:r>
          </a:p>
        </p:txBody>
      </p:sp>
      <p:sp>
        <p:nvSpPr>
          <p:cNvPr id="10" name="Text Placeholder 9"/>
          <p:cNvSpPr>
            <a:spLocks noGrp="1"/>
          </p:cNvSpPr>
          <p:nvPr>
            <p:ph type="body" sz="quarter" idx="15"/>
          </p:nvPr>
        </p:nvSpPr>
        <p:spPr>
          <a:xfrm>
            <a:off x="385200" y="1773238"/>
            <a:ext cx="7042161" cy="4176712"/>
          </a:xfrm>
        </p:spPr>
        <p:txBody>
          <a:bodyPr/>
          <a:lstStyle>
            <a:lvl1pPr>
              <a:buClr>
                <a:schemeClr val="bg1"/>
              </a:buCl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stStyle>
          <a:p>
            <a:pPr lvl="0"/>
            <a:r>
              <a:rPr lang="en-US" dirty="0"/>
              <a:t>Click to edit Master text styles</a:t>
            </a:r>
          </a:p>
          <a:p>
            <a:pPr lvl="1"/>
            <a:r>
              <a:rPr lang="en-US" dirty="0"/>
              <a:t>Second level</a:t>
            </a:r>
          </a:p>
          <a:p>
            <a:pPr lvl="2"/>
            <a:r>
              <a:rPr lang="en-US" dirty="0"/>
              <a:t>Third level</a:t>
            </a:r>
          </a:p>
        </p:txBody>
      </p:sp>
      <p:sp>
        <p:nvSpPr>
          <p:cNvPr id="11" name="Title 10"/>
          <p:cNvSpPr>
            <a:spLocks noGrp="1"/>
          </p:cNvSpPr>
          <p:nvPr>
            <p:ph type="title" hasCustomPrompt="1"/>
          </p:nvPr>
        </p:nvSpPr>
        <p:spPr>
          <a:xfrm>
            <a:off x="385199" y="197634"/>
            <a:ext cx="7042161" cy="1097766"/>
          </a:xfrm>
        </p:spPr>
        <p:txBody>
          <a:bodyPr/>
          <a:lstStyle>
            <a:lvl1pPr>
              <a:defRPr>
                <a:solidFill>
                  <a:schemeClr val="bg1"/>
                </a:solidFill>
              </a:defRPr>
            </a:lvl1pPr>
          </a:lstStyle>
          <a:p>
            <a:r>
              <a:rPr lang="en-US" dirty="0"/>
              <a:t>Click to add title</a:t>
            </a:r>
            <a:endParaRPr lang="sv-SE" dirty="0"/>
          </a:p>
        </p:txBody>
      </p:sp>
    </p:spTree>
    <p:extLst>
      <p:ext uri="{BB962C8B-B14F-4D97-AF65-F5344CB8AC3E}">
        <p14:creationId xmlns:p14="http://schemas.microsoft.com/office/powerpoint/2010/main" val="4713146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Headline and large right picture Pink BG">
    <p:spTree>
      <p:nvGrpSpPr>
        <p:cNvPr id="1" name=""/>
        <p:cNvGrpSpPr/>
        <p:nvPr/>
      </p:nvGrpSpPr>
      <p:grpSpPr>
        <a:xfrm>
          <a:off x="0" y="0"/>
          <a:ext cx="0" cy="0"/>
          <a:chOff x="0" y="0"/>
          <a:chExt cx="0" cy="0"/>
        </a:xfrm>
      </p:grpSpPr>
      <p:sp>
        <p:nvSpPr>
          <p:cNvPr id="6" name="Rectangle 5"/>
          <p:cNvSpPr/>
          <p:nvPr userDrawn="1"/>
        </p:nvSpPr>
        <p:spPr>
          <a:xfrm>
            <a:off x="0" y="0"/>
            <a:ext cx="12191999" cy="6161089"/>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spcBef>
                <a:spcPts val="600"/>
              </a:spcBef>
            </a:pPr>
            <a:endParaRPr lang="sv-SE" sz="2000" dirty="0" err="1">
              <a:solidFill>
                <a:srgbClr val="FFFFFF"/>
              </a:solidFill>
              <a:cs typeface="Arial" pitchFamily="34" charset="0"/>
            </a:endParaRPr>
          </a:p>
        </p:txBody>
      </p:sp>
      <p:sp>
        <p:nvSpPr>
          <p:cNvPr id="3" name="Date Placeholder 2"/>
          <p:cNvSpPr>
            <a:spLocks noGrp="1"/>
          </p:cNvSpPr>
          <p:nvPr>
            <p:ph type="dt" sz="half" idx="10"/>
          </p:nvPr>
        </p:nvSpPr>
        <p:spPr/>
        <p:txBody>
          <a:bodyPr/>
          <a:lstStyle/>
          <a:p>
            <a:pPr>
              <a:defRPr/>
            </a:pPr>
            <a:r>
              <a:rPr lang="en-US">
                <a:solidFill>
                  <a:srgbClr val="000000"/>
                </a:solidFill>
              </a:rPr>
              <a:t>zDatum</a:t>
            </a:r>
            <a:endParaRPr lang="sv-SE" dirty="0">
              <a:solidFill>
                <a:srgbClr val="000000"/>
              </a:solidFill>
            </a:endParaRPr>
          </a:p>
        </p:txBody>
      </p:sp>
      <p:sp>
        <p:nvSpPr>
          <p:cNvPr id="4" name="Footer Placeholder 3"/>
          <p:cNvSpPr>
            <a:spLocks noGrp="1"/>
          </p:cNvSpPr>
          <p:nvPr>
            <p:ph type="ftr" sz="quarter" idx="11"/>
          </p:nvPr>
        </p:nvSpPr>
        <p:spPr/>
        <p:txBody>
          <a:bodyPr/>
          <a:lstStyle/>
          <a:p>
            <a:pPr>
              <a:defRPr/>
            </a:pPr>
            <a:r>
              <a:rPr lang="sv-SE">
                <a:solidFill>
                  <a:srgbClr val="000000"/>
                </a:solidFill>
              </a:rPr>
              <a:t>zcCompany</a:t>
            </a:r>
          </a:p>
        </p:txBody>
      </p:sp>
      <p:sp>
        <p:nvSpPr>
          <p:cNvPr id="5" name="Slide Number Placeholder 4"/>
          <p:cNvSpPr>
            <a:spLocks noGrp="1"/>
          </p:cNvSpPr>
          <p:nvPr>
            <p:ph type="sldNum" sz="quarter" idx="12"/>
          </p:nvPr>
        </p:nvSpPr>
        <p:spPr/>
        <p:txBody>
          <a:bodyPr/>
          <a:lstStyle/>
          <a:p>
            <a:pPr>
              <a:defRPr/>
            </a:pPr>
            <a:fld id="{ACBE7240-11B6-4A7D-A438-C0A3DD527519}" type="slidenum">
              <a:rPr lang="sv-SE">
                <a:solidFill>
                  <a:srgbClr val="000000"/>
                </a:solidFill>
              </a:rPr>
              <a:pPr>
                <a:defRPr/>
              </a:pPr>
              <a:t>‹#›</a:t>
            </a:fld>
            <a:endParaRPr lang="sv-SE" dirty="0">
              <a:solidFill>
                <a:srgbClr val="000000"/>
              </a:solidFill>
            </a:endParaRPr>
          </a:p>
        </p:txBody>
      </p:sp>
      <p:sp>
        <p:nvSpPr>
          <p:cNvPr id="8" name="Picture Placeholder 7"/>
          <p:cNvSpPr>
            <a:spLocks noGrp="1" noChangeAspect="1"/>
          </p:cNvSpPr>
          <p:nvPr>
            <p:ph type="pic" sz="quarter" idx="14"/>
          </p:nvPr>
        </p:nvSpPr>
        <p:spPr>
          <a:xfrm>
            <a:off x="6096000" y="1"/>
            <a:ext cx="6095999" cy="6161088"/>
          </a:xfrm>
          <a:solidFill>
            <a:schemeClr val="bg1"/>
          </a:solidFill>
        </p:spPr>
        <p:txBody>
          <a:bodyPr tIns="1044000" anchor="ctr" anchorCtr="0"/>
          <a:lstStyle>
            <a:lvl1pPr marL="0" indent="0" algn="ctr">
              <a:buNone/>
              <a:defRPr sz="1600"/>
            </a:lvl1pPr>
          </a:lstStyle>
          <a:p>
            <a:r>
              <a:rPr lang="en-US" dirty="0"/>
              <a:t>Click icon to add picture</a:t>
            </a:r>
            <a:endParaRPr lang="sv-SE" dirty="0"/>
          </a:p>
        </p:txBody>
      </p:sp>
      <p:sp>
        <p:nvSpPr>
          <p:cNvPr id="48" name="TextBox 47"/>
          <p:cNvSpPr txBox="1"/>
          <p:nvPr userDrawn="1"/>
        </p:nvSpPr>
        <p:spPr>
          <a:xfrm>
            <a:off x="-2285999" y="74615"/>
            <a:ext cx="2245360" cy="969496"/>
          </a:xfrm>
          <a:prstGeom prst="rect">
            <a:avLst/>
          </a:prstGeom>
          <a:noFill/>
        </p:spPr>
        <p:txBody>
          <a:bodyPr wrap="square" rtlCol="0">
            <a:spAutoFit/>
          </a:bodyPr>
          <a:lstStyle/>
          <a:p>
            <a:pPr algn="r"/>
            <a:r>
              <a:rPr lang="sv-SE" sz="1200" dirty="0" err="1">
                <a:solidFill>
                  <a:srgbClr val="000000"/>
                </a:solidFill>
                <a:cs typeface="Arial" pitchFamily="34" charset="0"/>
              </a:rPr>
              <a:t>Large</a:t>
            </a:r>
            <a:r>
              <a:rPr lang="sv-SE" sz="1200" dirty="0">
                <a:solidFill>
                  <a:srgbClr val="000000"/>
                </a:solidFill>
                <a:cs typeface="Arial" pitchFamily="34" charset="0"/>
              </a:rPr>
              <a:t> right </a:t>
            </a:r>
            <a:r>
              <a:rPr lang="sv-SE" sz="1200" dirty="0" err="1">
                <a:solidFill>
                  <a:srgbClr val="000000"/>
                </a:solidFill>
                <a:cs typeface="Arial" pitchFamily="34" charset="0"/>
              </a:rPr>
              <a:t>picture</a:t>
            </a:r>
            <a:endParaRPr lang="sv-SE" sz="1200" dirty="0">
              <a:solidFill>
                <a:srgbClr val="000000"/>
              </a:solidFill>
              <a:cs typeface="Arial" pitchFamily="34" charset="0"/>
            </a:endParaRPr>
          </a:p>
          <a:p>
            <a:pPr algn="r"/>
            <a:r>
              <a:rPr lang="sv-SE" sz="1200" dirty="0" err="1">
                <a:solidFill>
                  <a:srgbClr val="000000"/>
                </a:solidFill>
                <a:cs typeface="Arial" pitchFamily="34" charset="0"/>
              </a:rPr>
              <a:t>Light</a:t>
            </a:r>
            <a:r>
              <a:rPr lang="sv-SE" sz="1200" dirty="0">
                <a:solidFill>
                  <a:srgbClr val="000000"/>
                </a:solidFill>
                <a:cs typeface="Arial" pitchFamily="34" charset="0"/>
              </a:rPr>
              <a:t> Pink </a:t>
            </a:r>
            <a:r>
              <a:rPr lang="sv-SE" sz="1200" dirty="0" err="1">
                <a:solidFill>
                  <a:srgbClr val="000000"/>
                </a:solidFill>
                <a:cs typeface="Arial" pitchFamily="34" charset="0"/>
              </a:rPr>
              <a:t>background</a:t>
            </a:r>
            <a:br>
              <a:rPr lang="sv-SE" sz="1200" dirty="0">
                <a:solidFill>
                  <a:srgbClr val="000000"/>
                </a:solidFill>
                <a:cs typeface="Arial" pitchFamily="34" charset="0"/>
              </a:rPr>
            </a:br>
            <a:r>
              <a:rPr lang="sv-SE" sz="1100" dirty="0" err="1">
                <a:solidFill>
                  <a:srgbClr val="000000"/>
                </a:solidFill>
                <a:cs typeface="Arial" pitchFamily="34" charset="0"/>
              </a:rPr>
              <a:t>Click</a:t>
            </a:r>
            <a:r>
              <a:rPr lang="sv-SE" sz="1100" dirty="0">
                <a:solidFill>
                  <a:srgbClr val="000000"/>
                </a:solidFill>
                <a:cs typeface="Arial" pitchFamily="34" charset="0"/>
              </a:rPr>
              <a:t> on the </a:t>
            </a:r>
            <a:r>
              <a:rPr lang="sv-SE" sz="1100" dirty="0" err="1">
                <a:solidFill>
                  <a:srgbClr val="000000"/>
                </a:solidFill>
                <a:cs typeface="Arial" pitchFamily="34" charset="0"/>
              </a:rPr>
              <a:t>picture</a:t>
            </a:r>
            <a:r>
              <a:rPr lang="sv-SE" sz="1100" dirty="0">
                <a:solidFill>
                  <a:srgbClr val="000000"/>
                </a:solidFill>
                <a:cs typeface="Arial" pitchFamily="34" charset="0"/>
              </a:rPr>
              <a:t> </a:t>
            </a:r>
            <a:br>
              <a:rPr lang="sv-SE" sz="1100" dirty="0">
                <a:solidFill>
                  <a:srgbClr val="000000"/>
                </a:solidFill>
                <a:cs typeface="Arial" pitchFamily="34" charset="0"/>
              </a:rPr>
            </a:br>
            <a:r>
              <a:rPr lang="sv-SE" sz="1100" dirty="0" err="1">
                <a:solidFill>
                  <a:srgbClr val="000000"/>
                </a:solidFill>
                <a:cs typeface="Arial" pitchFamily="34" charset="0"/>
              </a:rPr>
              <a:t>icon</a:t>
            </a:r>
            <a:r>
              <a:rPr lang="sv-SE" sz="1100" dirty="0">
                <a:solidFill>
                  <a:srgbClr val="000000"/>
                </a:solidFill>
                <a:cs typeface="Arial" pitchFamily="34" charset="0"/>
              </a:rPr>
              <a:t> to </a:t>
            </a:r>
            <a:r>
              <a:rPr lang="sv-SE" sz="1100" dirty="0" err="1">
                <a:solidFill>
                  <a:srgbClr val="000000"/>
                </a:solidFill>
                <a:cs typeface="Arial" pitchFamily="34" charset="0"/>
              </a:rPr>
              <a:t>change</a:t>
            </a:r>
            <a:r>
              <a:rPr lang="sv-SE" sz="1100" dirty="0">
                <a:solidFill>
                  <a:srgbClr val="000000"/>
                </a:solidFill>
                <a:cs typeface="Arial" pitchFamily="34" charset="0"/>
              </a:rPr>
              <a:t> </a:t>
            </a:r>
            <a:r>
              <a:rPr lang="sv-SE" sz="1100" dirty="0" err="1">
                <a:solidFill>
                  <a:srgbClr val="000000"/>
                </a:solidFill>
                <a:cs typeface="Arial" pitchFamily="34" charset="0"/>
              </a:rPr>
              <a:t>photo</a:t>
            </a:r>
            <a:endParaRPr lang="sv-SE" sz="1100" dirty="0">
              <a:solidFill>
                <a:srgbClr val="000000"/>
              </a:solidFill>
              <a:cs typeface="Arial" pitchFamily="34" charset="0"/>
            </a:endParaRPr>
          </a:p>
          <a:p>
            <a:pPr algn="r"/>
            <a:r>
              <a:rPr lang="sv-SE" sz="1100" dirty="0">
                <a:solidFill>
                  <a:srgbClr val="000000"/>
                </a:solidFill>
                <a:cs typeface="Arial" pitchFamily="34" charset="0"/>
              </a:rPr>
              <a:t> </a:t>
            </a:r>
          </a:p>
        </p:txBody>
      </p:sp>
      <p:sp>
        <p:nvSpPr>
          <p:cNvPr id="10" name="Text Placeholder 9"/>
          <p:cNvSpPr>
            <a:spLocks noGrp="1"/>
          </p:cNvSpPr>
          <p:nvPr>
            <p:ph type="body" sz="quarter" idx="15"/>
          </p:nvPr>
        </p:nvSpPr>
        <p:spPr>
          <a:xfrm>
            <a:off x="385200" y="1773239"/>
            <a:ext cx="5244075" cy="4189900"/>
          </a:xfrm>
        </p:spPr>
        <p:txBody>
          <a:bodyPr/>
          <a:lstStyle>
            <a:lvl1pPr>
              <a:buClr>
                <a:schemeClr val="bg1"/>
              </a:buCl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stStyle>
          <a:p>
            <a:pPr lvl="0"/>
            <a:r>
              <a:rPr lang="en-US" dirty="0"/>
              <a:t>Click to edit Master text styles</a:t>
            </a:r>
          </a:p>
          <a:p>
            <a:pPr lvl="1"/>
            <a:r>
              <a:rPr lang="en-US" dirty="0"/>
              <a:t>Second level</a:t>
            </a:r>
          </a:p>
          <a:p>
            <a:pPr lvl="2"/>
            <a:r>
              <a:rPr lang="en-US" dirty="0"/>
              <a:t>Third level</a:t>
            </a:r>
          </a:p>
        </p:txBody>
      </p:sp>
      <p:sp>
        <p:nvSpPr>
          <p:cNvPr id="11" name="Title 10"/>
          <p:cNvSpPr>
            <a:spLocks noGrp="1"/>
          </p:cNvSpPr>
          <p:nvPr>
            <p:ph type="title" hasCustomPrompt="1"/>
          </p:nvPr>
        </p:nvSpPr>
        <p:spPr>
          <a:xfrm>
            <a:off x="385200" y="197634"/>
            <a:ext cx="5244075" cy="1097766"/>
          </a:xfrm>
        </p:spPr>
        <p:txBody>
          <a:bodyPr/>
          <a:lstStyle>
            <a:lvl1pPr>
              <a:defRPr>
                <a:solidFill>
                  <a:schemeClr val="bg1"/>
                </a:solidFill>
              </a:defRPr>
            </a:lvl1pPr>
          </a:lstStyle>
          <a:p>
            <a:r>
              <a:rPr lang="en-US" dirty="0"/>
              <a:t>Click to add title</a:t>
            </a:r>
            <a:endParaRPr lang="sv-SE" dirty="0"/>
          </a:p>
        </p:txBody>
      </p:sp>
    </p:spTree>
    <p:extLst>
      <p:ext uri="{BB962C8B-B14F-4D97-AF65-F5344CB8AC3E}">
        <p14:creationId xmlns:p14="http://schemas.microsoft.com/office/powerpoint/2010/main" val="41737273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Horizontal picture">
    <p:spTree>
      <p:nvGrpSpPr>
        <p:cNvPr id="1" name=""/>
        <p:cNvGrpSpPr/>
        <p:nvPr/>
      </p:nvGrpSpPr>
      <p:grpSpPr>
        <a:xfrm>
          <a:off x="0" y="0"/>
          <a:ext cx="0" cy="0"/>
          <a:chOff x="0" y="0"/>
          <a:chExt cx="0" cy="0"/>
        </a:xfrm>
      </p:grpSpPr>
      <p:sp>
        <p:nvSpPr>
          <p:cNvPr id="10" name="Text Placeholder 9"/>
          <p:cNvSpPr>
            <a:spLocks noGrp="1"/>
          </p:cNvSpPr>
          <p:nvPr>
            <p:ph type="body" sz="quarter" idx="16"/>
          </p:nvPr>
        </p:nvSpPr>
        <p:spPr>
          <a:xfrm>
            <a:off x="385200" y="1773237"/>
            <a:ext cx="5451923" cy="1733891"/>
          </a:xfrm>
        </p:spPr>
        <p:txBody>
          <a:bodyPr/>
          <a:lstStyle/>
          <a:p>
            <a:pPr lvl="0"/>
            <a:r>
              <a:rPr lang="en-US" dirty="0"/>
              <a:t>Click to edit Master text styles</a:t>
            </a:r>
          </a:p>
          <a:p>
            <a:pPr lvl="1"/>
            <a:r>
              <a:rPr lang="en-US" dirty="0"/>
              <a:t>Second level</a:t>
            </a:r>
          </a:p>
        </p:txBody>
      </p:sp>
      <p:sp>
        <p:nvSpPr>
          <p:cNvPr id="3" name="Date Placeholder 2"/>
          <p:cNvSpPr>
            <a:spLocks noGrp="1"/>
          </p:cNvSpPr>
          <p:nvPr>
            <p:ph type="dt" sz="half" idx="10"/>
          </p:nvPr>
        </p:nvSpPr>
        <p:spPr/>
        <p:txBody>
          <a:bodyPr/>
          <a:lstStyle/>
          <a:p>
            <a:pPr>
              <a:defRPr/>
            </a:pPr>
            <a:r>
              <a:rPr lang="en-US">
                <a:solidFill>
                  <a:srgbClr val="000000"/>
                </a:solidFill>
              </a:rPr>
              <a:t>zDatum</a:t>
            </a:r>
            <a:endParaRPr lang="sv-SE" dirty="0">
              <a:solidFill>
                <a:srgbClr val="000000"/>
              </a:solidFill>
            </a:endParaRPr>
          </a:p>
        </p:txBody>
      </p:sp>
      <p:sp>
        <p:nvSpPr>
          <p:cNvPr id="4" name="Footer Placeholder 3"/>
          <p:cNvSpPr>
            <a:spLocks noGrp="1"/>
          </p:cNvSpPr>
          <p:nvPr>
            <p:ph type="ftr" sz="quarter" idx="11"/>
          </p:nvPr>
        </p:nvSpPr>
        <p:spPr/>
        <p:txBody>
          <a:bodyPr/>
          <a:lstStyle/>
          <a:p>
            <a:pPr>
              <a:defRPr/>
            </a:pPr>
            <a:r>
              <a:rPr lang="sv-SE">
                <a:solidFill>
                  <a:srgbClr val="000000"/>
                </a:solidFill>
              </a:rPr>
              <a:t>zcCompany</a:t>
            </a:r>
          </a:p>
        </p:txBody>
      </p:sp>
      <p:sp>
        <p:nvSpPr>
          <p:cNvPr id="5" name="Slide Number Placeholder 4"/>
          <p:cNvSpPr>
            <a:spLocks noGrp="1"/>
          </p:cNvSpPr>
          <p:nvPr>
            <p:ph type="sldNum" sz="quarter" idx="12"/>
          </p:nvPr>
        </p:nvSpPr>
        <p:spPr/>
        <p:txBody>
          <a:bodyPr/>
          <a:lstStyle/>
          <a:p>
            <a:pPr>
              <a:defRPr/>
            </a:pPr>
            <a:fld id="{ACBE7240-11B6-4A7D-A438-C0A3DD527519}" type="slidenum">
              <a:rPr lang="sv-SE">
                <a:solidFill>
                  <a:srgbClr val="000000"/>
                </a:solidFill>
              </a:rPr>
              <a:pPr>
                <a:defRPr/>
              </a:pPr>
              <a:t>‹#›</a:t>
            </a:fld>
            <a:endParaRPr lang="sv-SE" dirty="0">
              <a:solidFill>
                <a:srgbClr val="000000"/>
              </a:solidFill>
            </a:endParaRPr>
          </a:p>
        </p:txBody>
      </p:sp>
      <p:sp>
        <p:nvSpPr>
          <p:cNvPr id="8" name="Picture Placeholder 7"/>
          <p:cNvSpPr>
            <a:spLocks noGrp="1"/>
          </p:cNvSpPr>
          <p:nvPr>
            <p:ph type="pic" sz="quarter" idx="14"/>
          </p:nvPr>
        </p:nvSpPr>
        <p:spPr>
          <a:xfrm>
            <a:off x="0" y="3695749"/>
            <a:ext cx="12192000" cy="2465340"/>
          </a:xfrm>
        </p:spPr>
        <p:txBody>
          <a:bodyPr/>
          <a:lstStyle>
            <a:lvl1pPr marL="0" indent="0">
              <a:buNone/>
              <a:defRPr/>
            </a:lvl1pPr>
          </a:lstStyle>
          <a:p>
            <a:r>
              <a:rPr lang="en-US"/>
              <a:t>Click icon to add picture</a:t>
            </a:r>
            <a:endParaRPr lang="sv-SE" dirty="0"/>
          </a:p>
        </p:txBody>
      </p:sp>
      <p:sp>
        <p:nvSpPr>
          <p:cNvPr id="25" name="Text Placeholder 24"/>
          <p:cNvSpPr>
            <a:spLocks noGrp="1"/>
          </p:cNvSpPr>
          <p:nvPr>
            <p:ph type="body" sz="quarter" idx="15"/>
          </p:nvPr>
        </p:nvSpPr>
        <p:spPr>
          <a:xfrm>
            <a:off x="6406638" y="1773238"/>
            <a:ext cx="5450400" cy="1733650"/>
          </a:xfrm>
        </p:spPr>
        <p:txBody>
          <a:bodyPr/>
          <a:lstStyle>
            <a:lvl4pPr>
              <a:defRPr/>
            </a:lvl4pPr>
          </a:lstStyle>
          <a:p>
            <a:pPr lvl="0"/>
            <a:r>
              <a:rPr lang="en-US" dirty="0"/>
              <a:t>Click to edit Master text styles</a:t>
            </a:r>
          </a:p>
          <a:p>
            <a:pPr lvl="1"/>
            <a:r>
              <a:rPr lang="en-US" dirty="0"/>
              <a:t>Second level</a:t>
            </a:r>
          </a:p>
        </p:txBody>
      </p:sp>
      <p:sp>
        <p:nvSpPr>
          <p:cNvPr id="47" name="TextBox 46"/>
          <p:cNvSpPr txBox="1"/>
          <p:nvPr userDrawn="1"/>
        </p:nvSpPr>
        <p:spPr>
          <a:xfrm>
            <a:off x="-2285999" y="74615"/>
            <a:ext cx="2245360" cy="784830"/>
          </a:xfrm>
          <a:prstGeom prst="rect">
            <a:avLst/>
          </a:prstGeom>
          <a:noFill/>
        </p:spPr>
        <p:txBody>
          <a:bodyPr wrap="square" rtlCol="0">
            <a:spAutoFit/>
          </a:bodyPr>
          <a:lstStyle/>
          <a:p>
            <a:pPr algn="r"/>
            <a:r>
              <a:rPr lang="sv-SE" sz="1200" dirty="0" err="1">
                <a:solidFill>
                  <a:srgbClr val="000000"/>
                </a:solidFill>
                <a:cs typeface="Arial" pitchFamily="34" charset="0"/>
              </a:rPr>
              <a:t>Horizontal</a:t>
            </a:r>
            <a:r>
              <a:rPr lang="sv-SE" sz="1200" dirty="0">
                <a:solidFill>
                  <a:srgbClr val="000000"/>
                </a:solidFill>
                <a:cs typeface="Arial" pitchFamily="34" charset="0"/>
              </a:rPr>
              <a:t> </a:t>
            </a:r>
            <a:r>
              <a:rPr lang="sv-SE" sz="1200" dirty="0" err="1">
                <a:solidFill>
                  <a:srgbClr val="000000"/>
                </a:solidFill>
                <a:cs typeface="Arial" pitchFamily="34" charset="0"/>
              </a:rPr>
              <a:t>picture</a:t>
            </a:r>
            <a:br>
              <a:rPr lang="sv-SE" sz="1200" dirty="0">
                <a:solidFill>
                  <a:srgbClr val="000000"/>
                </a:solidFill>
                <a:cs typeface="Arial" pitchFamily="34" charset="0"/>
              </a:rPr>
            </a:br>
            <a:r>
              <a:rPr lang="sv-SE" sz="1100" dirty="0" err="1">
                <a:solidFill>
                  <a:srgbClr val="000000"/>
                </a:solidFill>
                <a:cs typeface="Arial" pitchFamily="34" charset="0"/>
              </a:rPr>
              <a:t>Click</a:t>
            </a:r>
            <a:r>
              <a:rPr lang="sv-SE" sz="1100" dirty="0">
                <a:solidFill>
                  <a:srgbClr val="000000"/>
                </a:solidFill>
                <a:cs typeface="Arial" pitchFamily="34" charset="0"/>
              </a:rPr>
              <a:t> on the </a:t>
            </a:r>
            <a:r>
              <a:rPr lang="sv-SE" sz="1100" dirty="0" err="1">
                <a:solidFill>
                  <a:srgbClr val="000000"/>
                </a:solidFill>
                <a:cs typeface="Arial" pitchFamily="34" charset="0"/>
              </a:rPr>
              <a:t>picture</a:t>
            </a:r>
            <a:r>
              <a:rPr lang="sv-SE" sz="1100" dirty="0">
                <a:solidFill>
                  <a:srgbClr val="000000"/>
                </a:solidFill>
                <a:cs typeface="Arial" pitchFamily="34" charset="0"/>
              </a:rPr>
              <a:t> </a:t>
            </a:r>
            <a:br>
              <a:rPr lang="sv-SE" sz="1100" dirty="0">
                <a:solidFill>
                  <a:srgbClr val="000000"/>
                </a:solidFill>
                <a:cs typeface="Arial" pitchFamily="34" charset="0"/>
              </a:rPr>
            </a:br>
            <a:r>
              <a:rPr lang="sv-SE" sz="1100" dirty="0" err="1">
                <a:solidFill>
                  <a:srgbClr val="000000"/>
                </a:solidFill>
                <a:cs typeface="Arial" pitchFamily="34" charset="0"/>
              </a:rPr>
              <a:t>icon</a:t>
            </a:r>
            <a:r>
              <a:rPr lang="sv-SE" sz="1100" dirty="0">
                <a:solidFill>
                  <a:srgbClr val="000000"/>
                </a:solidFill>
                <a:cs typeface="Arial" pitchFamily="34" charset="0"/>
              </a:rPr>
              <a:t> to </a:t>
            </a:r>
            <a:r>
              <a:rPr lang="sv-SE" sz="1100" dirty="0" err="1">
                <a:solidFill>
                  <a:srgbClr val="000000"/>
                </a:solidFill>
                <a:cs typeface="Arial" pitchFamily="34" charset="0"/>
              </a:rPr>
              <a:t>change</a:t>
            </a:r>
            <a:r>
              <a:rPr lang="sv-SE" sz="1100" dirty="0">
                <a:solidFill>
                  <a:srgbClr val="000000"/>
                </a:solidFill>
                <a:cs typeface="Arial" pitchFamily="34" charset="0"/>
              </a:rPr>
              <a:t> </a:t>
            </a:r>
            <a:r>
              <a:rPr lang="sv-SE" sz="1100" dirty="0" err="1">
                <a:solidFill>
                  <a:srgbClr val="000000"/>
                </a:solidFill>
                <a:cs typeface="Arial" pitchFamily="34" charset="0"/>
              </a:rPr>
              <a:t>photo</a:t>
            </a:r>
            <a:endParaRPr lang="sv-SE" sz="1100" dirty="0">
              <a:solidFill>
                <a:srgbClr val="000000"/>
              </a:solidFill>
              <a:cs typeface="Arial" pitchFamily="34" charset="0"/>
            </a:endParaRPr>
          </a:p>
          <a:p>
            <a:pPr algn="r"/>
            <a:r>
              <a:rPr lang="sv-SE" sz="1100" dirty="0">
                <a:solidFill>
                  <a:srgbClr val="000000"/>
                </a:solidFill>
                <a:cs typeface="Arial" pitchFamily="34" charset="0"/>
              </a:rPr>
              <a:t> </a:t>
            </a:r>
          </a:p>
        </p:txBody>
      </p:sp>
      <p:sp>
        <p:nvSpPr>
          <p:cNvPr id="7" name="Title 6"/>
          <p:cNvSpPr>
            <a:spLocks noGrp="1"/>
          </p:cNvSpPr>
          <p:nvPr>
            <p:ph type="title" hasCustomPrompt="1"/>
          </p:nvPr>
        </p:nvSpPr>
        <p:spPr>
          <a:xfrm>
            <a:off x="385200" y="197634"/>
            <a:ext cx="11390313" cy="1097766"/>
          </a:xfrm>
        </p:spPr>
        <p:txBody>
          <a:bodyPr/>
          <a:lstStyle>
            <a:lvl1pPr>
              <a:defRPr/>
            </a:lvl1pPr>
          </a:lstStyle>
          <a:p>
            <a:r>
              <a:rPr lang="en-US" dirty="0"/>
              <a:t>Click to add title</a:t>
            </a:r>
            <a:endParaRPr lang="sv-SE" dirty="0"/>
          </a:p>
        </p:txBody>
      </p:sp>
    </p:spTree>
    <p:extLst>
      <p:ext uri="{BB962C8B-B14F-4D97-AF65-F5344CB8AC3E}">
        <p14:creationId xmlns:p14="http://schemas.microsoft.com/office/powerpoint/2010/main" val="39931639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Slide custom picture">
    <p:spTree>
      <p:nvGrpSpPr>
        <p:cNvPr id="1" name=""/>
        <p:cNvGrpSpPr/>
        <p:nvPr/>
      </p:nvGrpSpPr>
      <p:grpSpPr>
        <a:xfrm>
          <a:off x="0" y="0"/>
          <a:ext cx="0" cy="0"/>
          <a:chOff x="0" y="0"/>
          <a:chExt cx="0" cy="0"/>
        </a:xfrm>
      </p:grpSpPr>
      <p:sp>
        <p:nvSpPr>
          <p:cNvPr id="9" name="Picture Placeholder 7"/>
          <p:cNvSpPr>
            <a:spLocks noGrp="1"/>
          </p:cNvSpPr>
          <p:nvPr>
            <p:ph type="pic" sz="quarter" idx="13" hasCustomPrompt="1"/>
          </p:nvPr>
        </p:nvSpPr>
        <p:spPr bwMode="gray">
          <a:xfrm>
            <a:off x="0" y="1"/>
            <a:ext cx="12192000" cy="6161088"/>
          </a:xfrm>
        </p:spPr>
        <p:txBody>
          <a:bodyPr tIns="1080000" rIns="72000" anchor="ctr" anchorCtr="0"/>
          <a:lstStyle>
            <a:lvl1pPr marL="0" indent="0" algn="ctr">
              <a:spcBef>
                <a:spcPts val="0"/>
              </a:spcBef>
              <a:buNone/>
              <a:defRPr sz="1400"/>
            </a:lvl1pPr>
          </a:lstStyle>
          <a:p>
            <a:r>
              <a:rPr lang="en-US" dirty="0"/>
              <a:t>Click icon to </a:t>
            </a:r>
            <a:br>
              <a:rPr lang="en-US" dirty="0"/>
            </a:br>
            <a:r>
              <a:rPr lang="en-US" dirty="0"/>
              <a:t>insert custom picture</a:t>
            </a:r>
            <a:endParaRPr lang="sv-SE" dirty="0"/>
          </a:p>
        </p:txBody>
      </p:sp>
      <p:sp>
        <p:nvSpPr>
          <p:cNvPr id="4" name="Date Placeholder 3"/>
          <p:cNvSpPr>
            <a:spLocks noGrp="1"/>
          </p:cNvSpPr>
          <p:nvPr>
            <p:ph type="dt" sz="half" idx="10"/>
          </p:nvPr>
        </p:nvSpPr>
        <p:spPr bwMode="gray"/>
        <p:txBody>
          <a:bodyPr/>
          <a:lstStyle>
            <a:lvl1pPr>
              <a:defRPr/>
            </a:lvl1pPr>
          </a:lstStyle>
          <a:p>
            <a:pPr>
              <a:defRPr/>
            </a:pPr>
            <a:r>
              <a:rPr lang="en-US">
                <a:solidFill>
                  <a:srgbClr val="000000"/>
                </a:solidFill>
              </a:rPr>
              <a:t>zDatum</a:t>
            </a:r>
            <a:endParaRPr lang="sv-SE" dirty="0">
              <a:solidFill>
                <a:srgbClr val="000000"/>
              </a:solidFill>
            </a:endParaRPr>
          </a:p>
        </p:txBody>
      </p:sp>
      <p:sp>
        <p:nvSpPr>
          <p:cNvPr id="5" name="Footer Placeholder 4"/>
          <p:cNvSpPr>
            <a:spLocks noGrp="1"/>
          </p:cNvSpPr>
          <p:nvPr>
            <p:ph type="ftr" sz="quarter" idx="11"/>
          </p:nvPr>
        </p:nvSpPr>
        <p:spPr bwMode="gray"/>
        <p:txBody>
          <a:bodyPr/>
          <a:lstStyle>
            <a:lvl1pPr>
              <a:defRPr/>
            </a:lvl1pPr>
          </a:lstStyle>
          <a:p>
            <a:pPr>
              <a:defRPr/>
            </a:pPr>
            <a:r>
              <a:rPr lang="sv-SE">
                <a:solidFill>
                  <a:srgbClr val="000000"/>
                </a:solidFill>
              </a:rPr>
              <a:t>zcCompany</a:t>
            </a:r>
            <a:endParaRPr lang="sv-SE" dirty="0">
              <a:solidFill>
                <a:srgbClr val="000000"/>
              </a:solidFill>
            </a:endParaRPr>
          </a:p>
        </p:txBody>
      </p:sp>
      <p:sp>
        <p:nvSpPr>
          <p:cNvPr id="6" name="Slide Number Placeholder 5"/>
          <p:cNvSpPr>
            <a:spLocks noGrp="1"/>
          </p:cNvSpPr>
          <p:nvPr>
            <p:ph type="sldNum" sz="quarter" idx="12"/>
          </p:nvPr>
        </p:nvSpPr>
        <p:spPr bwMode="gray"/>
        <p:txBody>
          <a:bodyPr/>
          <a:lstStyle>
            <a:lvl1pPr>
              <a:defRPr/>
            </a:lvl1pPr>
          </a:lstStyle>
          <a:p>
            <a:pPr>
              <a:defRPr/>
            </a:pPr>
            <a:fld id="{435EE492-5E66-4590-B2E5-DF24A2F515DD}" type="slidenum">
              <a:rPr lang="sv-SE" smtClean="0">
                <a:solidFill>
                  <a:srgbClr val="000000"/>
                </a:solidFill>
              </a:rPr>
              <a:pPr>
                <a:defRPr/>
              </a:pPr>
              <a:t>‹#›</a:t>
            </a:fld>
            <a:endParaRPr lang="sv-SE" dirty="0">
              <a:solidFill>
                <a:srgbClr val="000000"/>
              </a:solidFill>
            </a:endParaRPr>
          </a:p>
        </p:txBody>
      </p:sp>
      <p:sp>
        <p:nvSpPr>
          <p:cNvPr id="7" name="TextBox 6"/>
          <p:cNvSpPr txBox="1"/>
          <p:nvPr userDrawn="1"/>
        </p:nvSpPr>
        <p:spPr bwMode="gray">
          <a:xfrm>
            <a:off x="-2285999" y="74615"/>
            <a:ext cx="2245360" cy="615553"/>
          </a:xfrm>
          <a:prstGeom prst="rect">
            <a:avLst/>
          </a:prstGeom>
          <a:noFill/>
        </p:spPr>
        <p:txBody>
          <a:bodyPr wrap="square" rtlCol="0">
            <a:spAutoFit/>
          </a:bodyPr>
          <a:lstStyle/>
          <a:p>
            <a:pPr algn="r"/>
            <a:r>
              <a:rPr lang="sv-SE" sz="1200" dirty="0" err="1">
                <a:solidFill>
                  <a:srgbClr val="000000"/>
                </a:solidFill>
                <a:cs typeface="Arial" pitchFamily="34" charset="0"/>
              </a:rPr>
              <a:t>Custom</a:t>
            </a:r>
            <a:r>
              <a:rPr lang="sv-SE" sz="1200" dirty="0">
                <a:solidFill>
                  <a:srgbClr val="000000"/>
                </a:solidFill>
                <a:cs typeface="Arial" pitchFamily="34" charset="0"/>
              </a:rPr>
              <a:t> </a:t>
            </a:r>
            <a:r>
              <a:rPr lang="sv-SE" sz="1200" dirty="0" err="1">
                <a:solidFill>
                  <a:srgbClr val="000000"/>
                </a:solidFill>
                <a:cs typeface="Arial" pitchFamily="34" charset="0"/>
              </a:rPr>
              <a:t>title</a:t>
            </a:r>
            <a:r>
              <a:rPr lang="sv-SE" sz="1200" dirty="0">
                <a:solidFill>
                  <a:srgbClr val="000000"/>
                </a:solidFill>
                <a:cs typeface="Arial" pitchFamily="34" charset="0"/>
              </a:rPr>
              <a:t> </a:t>
            </a:r>
            <a:r>
              <a:rPr lang="sv-SE" sz="1200" dirty="0" err="1">
                <a:solidFill>
                  <a:srgbClr val="000000"/>
                </a:solidFill>
                <a:cs typeface="Arial" pitchFamily="34" charset="0"/>
              </a:rPr>
              <a:t>slide</a:t>
            </a:r>
            <a:endParaRPr lang="sv-SE" sz="1200" dirty="0">
              <a:solidFill>
                <a:srgbClr val="000000"/>
              </a:solidFill>
              <a:cs typeface="Arial" pitchFamily="34" charset="0"/>
            </a:endParaRPr>
          </a:p>
          <a:p>
            <a:pPr algn="r"/>
            <a:r>
              <a:rPr lang="sv-SE" sz="1100" dirty="0" err="1">
                <a:solidFill>
                  <a:srgbClr val="000000"/>
                </a:solidFill>
                <a:cs typeface="Arial" pitchFamily="34" charset="0"/>
              </a:rPr>
              <a:t>Click</a:t>
            </a:r>
            <a:r>
              <a:rPr lang="sv-SE" sz="1100" dirty="0">
                <a:solidFill>
                  <a:srgbClr val="000000"/>
                </a:solidFill>
                <a:cs typeface="Arial" pitchFamily="34" charset="0"/>
              </a:rPr>
              <a:t> on the </a:t>
            </a:r>
            <a:r>
              <a:rPr lang="sv-SE" sz="1100" dirty="0" err="1">
                <a:solidFill>
                  <a:srgbClr val="000000"/>
                </a:solidFill>
                <a:cs typeface="Arial" pitchFamily="34" charset="0"/>
              </a:rPr>
              <a:t>picture</a:t>
            </a:r>
            <a:r>
              <a:rPr lang="sv-SE" sz="1100" dirty="0">
                <a:solidFill>
                  <a:srgbClr val="000000"/>
                </a:solidFill>
                <a:cs typeface="Arial" pitchFamily="34" charset="0"/>
              </a:rPr>
              <a:t> </a:t>
            </a:r>
            <a:br>
              <a:rPr lang="sv-SE" sz="1100" dirty="0">
                <a:solidFill>
                  <a:srgbClr val="000000"/>
                </a:solidFill>
                <a:cs typeface="Arial" pitchFamily="34" charset="0"/>
              </a:rPr>
            </a:br>
            <a:r>
              <a:rPr lang="sv-SE" sz="1100" dirty="0" err="1">
                <a:solidFill>
                  <a:srgbClr val="000000"/>
                </a:solidFill>
                <a:cs typeface="Arial" pitchFamily="34" charset="0"/>
              </a:rPr>
              <a:t>icon</a:t>
            </a:r>
            <a:r>
              <a:rPr lang="sv-SE" sz="1100" dirty="0">
                <a:solidFill>
                  <a:srgbClr val="000000"/>
                </a:solidFill>
                <a:cs typeface="Arial" pitchFamily="34" charset="0"/>
              </a:rPr>
              <a:t> to </a:t>
            </a:r>
            <a:r>
              <a:rPr lang="sv-SE" sz="1100" dirty="0" err="1">
                <a:solidFill>
                  <a:srgbClr val="000000"/>
                </a:solidFill>
                <a:cs typeface="Arial" pitchFamily="34" charset="0"/>
              </a:rPr>
              <a:t>change</a:t>
            </a:r>
            <a:r>
              <a:rPr lang="sv-SE" sz="1100" dirty="0">
                <a:solidFill>
                  <a:srgbClr val="000000"/>
                </a:solidFill>
                <a:cs typeface="Arial" pitchFamily="34" charset="0"/>
              </a:rPr>
              <a:t> </a:t>
            </a:r>
            <a:r>
              <a:rPr lang="sv-SE" sz="1100" dirty="0" err="1">
                <a:solidFill>
                  <a:srgbClr val="000000"/>
                </a:solidFill>
                <a:cs typeface="Arial" pitchFamily="34" charset="0"/>
              </a:rPr>
              <a:t>photo</a:t>
            </a:r>
            <a:endParaRPr lang="sv-SE" sz="1100" dirty="0">
              <a:solidFill>
                <a:srgbClr val="000000"/>
              </a:solidFill>
              <a:cs typeface="Arial" pitchFamily="34" charset="0"/>
            </a:endParaRPr>
          </a:p>
        </p:txBody>
      </p:sp>
      <p:sp>
        <p:nvSpPr>
          <p:cNvPr id="11" name="Subtitle 2"/>
          <p:cNvSpPr>
            <a:spLocks noGrp="1"/>
          </p:cNvSpPr>
          <p:nvPr>
            <p:ph type="subTitle" idx="1"/>
          </p:nvPr>
        </p:nvSpPr>
        <p:spPr bwMode="gray">
          <a:xfrm>
            <a:off x="377475" y="3040560"/>
            <a:ext cx="5358307" cy="1080000"/>
          </a:xfrm>
        </p:spPr>
        <p:txBody>
          <a:bodyPr anchor="t" anchorCtr="0"/>
          <a:lstStyle>
            <a:lvl1pPr marL="0" indent="0" algn="l">
              <a:buNone/>
              <a:defRPr sz="2000">
                <a:solidFill>
                  <a:schemeClr val="tx1"/>
                </a:solidFill>
                <a:latin typeface="+mn-lt"/>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en-US" dirty="0"/>
              <a:t>Click to edit Master subtitle style</a:t>
            </a:r>
            <a:endParaRPr lang="sv-SE" dirty="0"/>
          </a:p>
        </p:txBody>
      </p:sp>
      <p:sp>
        <p:nvSpPr>
          <p:cNvPr id="13" name="Title 1"/>
          <p:cNvSpPr>
            <a:spLocks noGrp="1"/>
          </p:cNvSpPr>
          <p:nvPr>
            <p:ph type="title"/>
          </p:nvPr>
        </p:nvSpPr>
        <p:spPr>
          <a:xfrm>
            <a:off x="377474" y="1846820"/>
            <a:ext cx="11390313" cy="1097766"/>
          </a:xfrm>
        </p:spPr>
        <p:txBody>
          <a:bodyPr/>
          <a:lstStyle>
            <a:lvl1pPr>
              <a:defRPr>
                <a:solidFill>
                  <a:schemeClr val="tx1"/>
                </a:solidFill>
              </a:defRPr>
            </a:lvl1pPr>
          </a:lstStyle>
          <a:p>
            <a:r>
              <a:rPr lang="en-US" dirty="0"/>
              <a:t>Click to edit Master title style</a:t>
            </a:r>
            <a:endParaRPr lang="sv-SE" dirty="0"/>
          </a:p>
        </p:txBody>
      </p:sp>
    </p:spTree>
    <p:extLst>
      <p:ext uri="{BB962C8B-B14F-4D97-AF65-F5344CB8AC3E}">
        <p14:creationId xmlns:p14="http://schemas.microsoft.com/office/powerpoint/2010/main" val="17689743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Three left pictures">
    <p:spTree>
      <p:nvGrpSpPr>
        <p:cNvPr id="1" name=""/>
        <p:cNvGrpSpPr/>
        <p:nvPr/>
      </p:nvGrpSpPr>
      <p:grpSpPr>
        <a:xfrm>
          <a:off x="0" y="0"/>
          <a:ext cx="0" cy="0"/>
          <a:chOff x="0" y="0"/>
          <a:chExt cx="0" cy="0"/>
        </a:xfrm>
      </p:grpSpPr>
      <p:sp>
        <p:nvSpPr>
          <p:cNvPr id="10" name="Text Placeholder 9"/>
          <p:cNvSpPr>
            <a:spLocks noGrp="1"/>
          </p:cNvSpPr>
          <p:nvPr>
            <p:ph type="body" sz="quarter" idx="19"/>
          </p:nvPr>
        </p:nvSpPr>
        <p:spPr>
          <a:xfrm>
            <a:off x="6356194" y="1525490"/>
            <a:ext cx="5356381" cy="1367647"/>
          </a:xfrm>
        </p:spPr>
        <p:txBody>
          <a:bodyPr/>
          <a:lstStyle/>
          <a:p>
            <a:pPr lvl="0"/>
            <a:r>
              <a:rPr lang="en-US" dirty="0"/>
              <a:t>Click to edit Master text styles</a:t>
            </a:r>
          </a:p>
          <a:p>
            <a:pPr lvl="1"/>
            <a:r>
              <a:rPr lang="en-US" dirty="0"/>
              <a:t>Second level</a:t>
            </a:r>
          </a:p>
        </p:txBody>
      </p:sp>
      <p:sp>
        <p:nvSpPr>
          <p:cNvPr id="8" name="Picture Placeholder 7"/>
          <p:cNvSpPr>
            <a:spLocks noGrp="1"/>
          </p:cNvSpPr>
          <p:nvPr>
            <p:ph type="pic" sz="quarter" idx="14"/>
          </p:nvPr>
        </p:nvSpPr>
        <p:spPr>
          <a:xfrm>
            <a:off x="479424" y="1514474"/>
            <a:ext cx="5613952" cy="1367647"/>
          </a:xfrm>
          <a:ln>
            <a:noFill/>
          </a:ln>
        </p:spPr>
        <p:txBody>
          <a:bodyPr tIns="648000" anchor="ctr" anchorCtr="0"/>
          <a:lstStyle>
            <a:lvl1pPr marL="0" indent="0" algn="ctr">
              <a:buNone/>
              <a:defRPr sz="1600"/>
            </a:lvl1pPr>
          </a:lstStyle>
          <a:p>
            <a:r>
              <a:rPr lang="en-US" dirty="0"/>
              <a:t>Click icon to add picture</a:t>
            </a:r>
            <a:endParaRPr lang="sv-SE" dirty="0"/>
          </a:p>
        </p:txBody>
      </p:sp>
      <p:sp>
        <p:nvSpPr>
          <p:cNvPr id="27" name="Picture Placeholder 26"/>
          <p:cNvSpPr>
            <a:spLocks noGrp="1"/>
          </p:cNvSpPr>
          <p:nvPr>
            <p:ph type="pic" sz="quarter" idx="17"/>
          </p:nvPr>
        </p:nvSpPr>
        <p:spPr>
          <a:xfrm>
            <a:off x="479424" y="3052065"/>
            <a:ext cx="5613952" cy="1367647"/>
          </a:xfrm>
          <a:ln>
            <a:noFill/>
          </a:ln>
        </p:spPr>
        <p:txBody>
          <a:bodyPr tIns="648000" anchor="ctr" anchorCtr="0"/>
          <a:lstStyle>
            <a:lvl1pPr marL="0" indent="0" algn="ctr">
              <a:buFontTx/>
              <a:buNone/>
              <a:defRPr sz="1600"/>
            </a:lvl1pPr>
          </a:lstStyle>
          <a:p>
            <a:r>
              <a:rPr lang="en-US"/>
              <a:t>Click icon to add picture</a:t>
            </a:r>
            <a:endParaRPr lang="sv-SE" dirty="0"/>
          </a:p>
        </p:txBody>
      </p:sp>
      <p:sp>
        <p:nvSpPr>
          <p:cNvPr id="29" name="Picture Placeholder 28"/>
          <p:cNvSpPr>
            <a:spLocks noGrp="1"/>
          </p:cNvSpPr>
          <p:nvPr>
            <p:ph type="pic" sz="quarter" idx="18"/>
          </p:nvPr>
        </p:nvSpPr>
        <p:spPr>
          <a:xfrm>
            <a:off x="479424" y="4589656"/>
            <a:ext cx="5613952" cy="1367647"/>
          </a:xfrm>
        </p:spPr>
        <p:txBody>
          <a:bodyPr tIns="648000" anchor="ctr" anchorCtr="0"/>
          <a:lstStyle>
            <a:lvl1pPr marL="0" indent="0" algn="ctr">
              <a:buFontTx/>
              <a:buNone/>
              <a:defRPr sz="1600"/>
            </a:lvl1pPr>
          </a:lstStyle>
          <a:p>
            <a:r>
              <a:rPr lang="en-US" dirty="0"/>
              <a:t>Click icon to add picture</a:t>
            </a:r>
            <a:endParaRPr lang="sv-SE" dirty="0"/>
          </a:p>
        </p:txBody>
      </p:sp>
      <p:sp>
        <p:nvSpPr>
          <p:cNvPr id="25" name="Text Placeholder 24"/>
          <p:cNvSpPr>
            <a:spLocks noGrp="1"/>
          </p:cNvSpPr>
          <p:nvPr>
            <p:ph type="body" sz="quarter" idx="15"/>
          </p:nvPr>
        </p:nvSpPr>
        <p:spPr>
          <a:xfrm>
            <a:off x="6356194" y="3052065"/>
            <a:ext cx="5356381" cy="1367647"/>
          </a:xfrm>
          <a:noFill/>
          <a:ln>
            <a:noFill/>
          </a:ln>
        </p:spPr>
        <p:txBody>
          <a:bodyPr/>
          <a:lstStyle>
            <a:lvl1pPr>
              <a:defRPr sz="2100">
                <a:solidFill>
                  <a:schemeClr val="tx1"/>
                </a:solidFill>
              </a:defRPr>
            </a:lvl1pPr>
            <a:lvl2pPr>
              <a:defRPr sz="1800">
                <a:solidFill>
                  <a:schemeClr val="tx1"/>
                </a:solidFill>
              </a:defRPr>
            </a:lvl2pPr>
            <a:lvl3pPr>
              <a:defRPr sz="2133">
                <a:solidFill>
                  <a:schemeClr val="accent6"/>
                </a:solidFill>
              </a:defRPr>
            </a:lvl3pPr>
            <a:lvl4pPr>
              <a:defRPr sz="2133">
                <a:solidFill>
                  <a:schemeClr val="accent2"/>
                </a:solidFill>
              </a:defRPr>
            </a:lvl4pPr>
          </a:lstStyle>
          <a:p>
            <a:pPr lvl="0"/>
            <a:r>
              <a:rPr lang="en-US" dirty="0"/>
              <a:t>Click to edit Master text styles</a:t>
            </a:r>
          </a:p>
          <a:p>
            <a:pPr lvl="1"/>
            <a:r>
              <a:rPr lang="en-US" dirty="0"/>
              <a:t>Second level</a:t>
            </a:r>
          </a:p>
        </p:txBody>
      </p:sp>
      <p:sp>
        <p:nvSpPr>
          <p:cNvPr id="7" name="Text Placeholder 6"/>
          <p:cNvSpPr>
            <a:spLocks noGrp="1"/>
          </p:cNvSpPr>
          <p:nvPr>
            <p:ph type="body" sz="quarter" idx="16"/>
          </p:nvPr>
        </p:nvSpPr>
        <p:spPr>
          <a:xfrm>
            <a:off x="6356194" y="4589656"/>
            <a:ext cx="5356381" cy="1367647"/>
          </a:xfrm>
          <a:noFill/>
          <a:ln>
            <a:noFill/>
          </a:ln>
        </p:spPr>
        <p:txBody>
          <a:bodyPr/>
          <a:lstStyle>
            <a:lvl1pPr>
              <a:defRPr sz="2100">
                <a:solidFill>
                  <a:schemeClr val="tx1"/>
                </a:solidFill>
              </a:defRPr>
            </a:lvl1pPr>
            <a:lvl2pPr>
              <a:defRPr sz="1800">
                <a:solidFill>
                  <a:schemeClr val="tx1"/>
                </a:solidFill>
              </a:defRPr>
            </a:lvl2pPr>
            <a:lvl3pPr>
              <a:defRPr sz="2133">
                <a:solidFill>
                  <a:schemeClr val="accent6"/>
                </a:solidFill>
              </a:defRPr>
            </a:lvl3pPr>
            <a:lvl4pPr>
              <a:defRPr sz="2133">
                <a:solidFill>
                  <a:schemeClr val="accent2"/>
                </a:solidFill>
              </a:defRPr>
            </a:lvl4pPr>
          </a:lstStyle>
          <a:p>
            <a:pPr lvl="0"/>
            <a:r>
              <a:rPr lang="en-US" dirty="0"/>
              <a:t>Click to edit Master text styles</a:t>
            </a:r>
          </a:p>
          <a:p>
            <a:pPr lvl="1"/>
            <a:r>
              <a:rPr lang="en-US" dirty="0"/>
              <a:t>Second level</a:t>
            </a:r>
          </a:p>
        </p:txBody>
      </p:sp>
      <p:sp>
        <p:nvSpPr>
          <p:cNvPr id="3" name="Date Placeholder 2"/>
          <p:cNvSpPr>
            <a:spLocks noGrp="1"/>
          </p:cNvSpPr>
          <p:nvPr>
            <p:ph type="dt" sz="half" idx="10"/>
          </p:nvPr>
        </p:nvSpPr>
        <p:spPr/>
        <p:txBody>
          <a:bodyPr/>
          <a:lstStyle/>
          <a:p>
            <a:pPr>
              <a:defRPr/>
            </a:pPr>
            <a:r>
              <a:rPr lang="en-US">
                <a:solidFill>
                  <a:srgbClr val="000000"/>
                </a:solidFill>
              </a:rPr>
              <a:t>zDatum</a:t>
            </a:r>
            <a:endParaRPr lang="sv-SE" dirty="0">
              <a:solidFill>
                <a:srgbClr val="000000"/>
              </a:solidFill>
            </a:endParaRPr>
          </a:p>
        </p:txBody>
      </p:sp>
      <p:sp>
        <p:nvSpPr>
          <p:cNvPr id="4" name="Footer Placeholder 3"/>
          <p:cNvSpPr>
            <a:spLocks noGrp="1"/>
          </p:cNvSpPr>
          <p:nvPr>
            <p:ph type="ftr" sz="quarter" idx="11"/>
          </p:nvPr>
        </p:nvSpPr>
        <p:spPr/>
        <p:txBody>
          <a:bodyPr/>
          <a:lstStyle/>
          <a:p>
            <a:pPr>
              <a:defRPr/>
            </a:pPr>
            <a:r>
              <a:rPr lang="sv-SE">
                <a:solidFill>
                  <a:srgbClr val="000000"/>
                </a:solidFill>
              </a:rPr>
              <a:t>zcCompany</a:t>
            </a:r>
          </a:p>
        </p:txBody>
      </p:sp>
      <p:sp>
        <p:nvSpPr>
          <p:cNvPr id="5" name="Slide Number Placeholder 4"/>
          <p:cNvSpPr>
            <a:spLocks noGrp="1"/>
          </p:cNvSpPr>
          <p:nvPr>
            <p:ph type="sldNum" sz="quarter" idx="12"/>
          </p:nvPr>
        </p:nvSpPr>
        <p:spPr/>
        <p:txBody>
          <a:bodyPr/>
          <a:lstStyle/>
          <a:p>
            <a:pPr>
              <a:defRPr/>
            </a:pPr>
            <a:fld id="{ACBE7240-11B6-4A7D-A438-C0A3DD527519}" type="slidenum">
              <a:rPr lang="sv-SE">
                <a:solidFill>
                  <a:srgbClr val="000000"/>
                </a:solidFill>
              </a:rPr>
              <a:pPr>
                <a:defRPr/>
              </a:pPr>
              <a:t>‹#›</a:t>
            </a:fld>
            <a:endParaRPr lang="sv-SE" dirty="0">
              <a:solidFill>
                <a:srgbClr val="000000"/>
              </a:solidFill>
            </a:endParaRPr>
          </a:p>
        </p:txBody>
      </p:sp>
      <p:sp>
        <p:nvSpPr>
          <p:cNvPr id="49" name="TextBox 48"/>
          <p:cNvSpPr txBox="1"/>
          <p:nvPr userDrawn="1"/>
        </p:nvSpPr>
        <p:spPr>
          <a:xfrm>
            <a:off x="-2285999" y="74615"/>
            <a:ext cx="2245360" cy="784830"/>
          </a:xfrm>
          <a:prstGeom prst="rect">
            <a:avLst/>
          </a:prstGeom>
          <a:noFill/>
        </p:spPr>
        <p:txBody>
          <a:bodyPr wrap="square" rtlCol="0">
            <a:spAutoFit/>
          </a:bodyPr>
          <a:lstStyle/>
          <a:p>
            <a:pPr algn="r"/>
            <a:r>
              <a:rPr lang="sv-SE" sz="1200" dirty="0">
                <a:solidFill>
                  <a:srgbClr val="000000"/>
                </a:solidFill>
                <a:cs typeface="Arial" pitchFamily="34" charset="0"/>
              </a:rPr>
              <a:t>Three </a:t>
            </a:r>
            <a:r>
              <a:rPr lang="sv-SE" sz="1200" dirty="0" err="1">
                <a:solidFill>
                  <a:srgbClr val="000000"/>
                </a:solidFill>
                <a:cs typeface="Arial" pitchFamily="34" charset="0"/>
              </a:rPr>
              <a:t>left</a:t>
            </a:r>
            <a:r>
              <a:rPr lang="sv-SE" sz="1200" dirty="0">
                <a:solidFill>
                  <a:srgbClr val="000000"/>
                </a:solidFill>
                <a:cs typeface="Arial" pitchFamily="34" charset="0"/>
              </a:rPr>
              <a:t> </a:t>
            </a:r>
            <a:r>
              <a:rPr lang="sv-SE" sz="1200" dirty="0" err="1">
                <a:solidFill>
                  <a:srgbClr val="000000"/>
                </a:solidFill>
                <a:cs typeface="Arial" pitchFamily="34" charset="0"/>
              </a:rPr>
              <a:t>pictures</a:t>
            </a:r>
            <a:br>
              <a:rPr lang="sv-SE" sz="1200" dirty="0">
                <a:solidFill>
                  <a:srgbClr val="000000"/>
                </a:solidFill>
                <a:cs typeface="Arial" pitchFamily="34" charset="0"/>
              </a:rPr>
            </a:br>
            <a:r>
              <a:rPr lang="sv-SE" sz="1100" dirty="0" err="1">
                <a:solidFill>
                  <a:srgbClr val="000000"/>
                </a:solidFill>
                <a:cs typeface="Arial" pitchFamily="34" charset="0"/>
              </a:rPr>
              <a:t>Click</a:t>
            </a:r>
            <a:r>
              <a:rPr lang="sv-SE" sz="1100" dirty="0">
                <a:solidFill>
                  <a:srgbClr val="000000"/>
                </a:solidFill>
                <a:cs typeface="Arial" pitchFamily="34" charset="0"/>
              </a:rPr>
              <a:t> on the </a:t>
            </a:r>
            <a:r>
              <a:rPr lang="sv-SE" sz="1100" dirty="0" err="1">
                <a:solidFill>
                  <a:srgbClr val="000000"/>
                </a:solidFill>
                <a:cs typeface="Arial" pitchFamily="34" charset="0"/>
              </a:rPr>
              <a:t>picture</a:t>
            </a:r>
            <a:r>
              <a:rPr lang="sv-SE" sz="1100" dirty="0">
                <a:solidFill>
                  <a:srgbClr val="000000"/>
                </a:solidFill>
                <a:cs typeface="Arial" pitchFamily="34" charset="0"/>
              </a:rPr>
              <a:t> </a:t>
            </a:r>
            <a:br>
              <a:rPr lang="sv-SE" sz="1100" dirty="0">
                <a:solidFill>
                  <a:srgbClr val="000000"/>
                </a:solidFill>
                <a:cs typeface="Arial" pitchFamily="34" charset="0"/>
              </a:rPr>
            </a:br>
            <a:r>
              <a:rPr lang="sv-SE" sz="1100" dirty="0" err="1">
                <a:solidFill>
                  <a:srgbClr val="000000"/>
                </a:solidFill>
                <a:cs typeface="Arial" pitchFamily="34" charset="0"/>
              </a:rPr>
              <a:t>icon</a:t>
            </a:r>
            <a:r>
              <a:rPr lang="sv-SE" sz="1100" dirty="0">
                <a:solidFill>
                  <a:srgbClr val="000000"/>
                </a:solidFill>
                <a:cs typeface="Arial" pitchFamily="34" charset="0"/>
              </a:rPr>
              <a:t> to </a:t>
            </a:r>
            <a:r>
              <a:rPr lang="sv-SE" sz="1100" dirty="0" err="1">
                <a:solidFill>
                  <a:srgbClr val="000000"/>
                </a:solidFill>
                <a:cs typeface="Arial" pitchFamily="34" charset="0"/>
              </a:rPr>
              <a:t>change</a:t>
            </a:r>
            <a:r>
              <a:rPr lang="sv-SE" sz="1100" dirty="0">
                <a:solidFill>
                  <a:srgbClr val="000000"/>
                </a:solidFill>
                <a:cs typeface="Arial" pitchFamily="34" charset="0"/>
              </a:rPr>
              <a:t> </a:t>
            </a:r>
            <a:r>
              <a:rPr lang="sv-SE" sz="1100" dirty="0" err="1">
                <a:solidFill>
                  <a:srgbClr val="000000"/>
                </a:solidFill>
                <a:cs typeface="Arial" pitchFamily="34" charset="0"/>
              </a:rPr>
              <a:t>photo</a:t>
            </a:r>
            <a:endParaRPr lang="sv-SE" sz="1100" dirty="0">
              <a:solidFill>
                <a:srgbClr val="000000"/>
              </a:solidFill>
              <a:cs typeface="Arial" pitchFamily="34" charset="0"/>
            </a:endParaRPr>
          </a:p>
          <a:p>
            <a:pPr algn="r"/>
            <a:r>
              <a:rPr lang="sv-SE" sz="1100" dirty="0">
                <a:solidFill>
                  <a:srgbClr val="000000"/>
                </a:solidFill>
                <a:cs typeface="Arial" pitchFamily="34" charset="0"/>
              </a:rPr>
              <a:t> </a:t>
            </a:r>
          </a:p>
        </p:txBody>
      </p:sp>
      <p:sp>
        <p:nvSpPr>
          <p:cNvPr id="2" name="Title 1"/>
          <p:cNvSpPr>
            <a:spLocks noGrp="1"/>
          </p:cNvSpPr>
          <p:nvPr>
            <p:ph type="title"/>
          </p:nvPr>
        </p:nvSpPr>
        <p:spPr/>
        <p:txBody>
          <a:bodyPr/>
          <a:lstStyle/>
          <a:p>
            <a:r>
              <a:rPr lang="en-US"/>
              <a:t>Click to edit Master title style</a:t>
            </a:r>
            <a:endParaRPr lang="sv-SE"/>
          </a:p>
        </p:txBody>
      </p:sp>
    </p:spTree>
    <p:extLst>
      <p:ext uri="{BB962C8B-B14F-4D97-AF65-F5344CB8AC3E}">
        <p14:creationId xmlns:p14="http://schemas.microsoft.com/office/powerpoint/2010/main" val="35787626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Three small pictures, text right">
    <p:spTree>
      <p:nvGrpSpPr>
        <p:cNvPr id="1" name=""/>
        <p:cNvGrpSpPr/>
        <p:nvPr/>
      </p:nvGrpSpPr>
      <p:grpSpPr>
        <a:xfrm>
          <a:off x="0" y="0"/>
          <a:ext cx="0" cy="0"/>
          <a:chOff x="0" y="0"/>
          <a:chExt cx="0" cy="0"/>
        </a:xfrm>
      </p:grpSpPr>
      <p:sp>
        <p:nvSpPr>
          <p:cNvPr id="8" name="Picture Placeholder 7"/>
          <p:cNvSpPr>
            <a:spLocks noGrp="1"/>
          </p:cNvSpPr>
          <p:nvPr>
            <p:ph type="pic" sz="quarter" idx="14"/>
          </p:nvPr>
        </p:nvSpPr>
        <p:spPr>
          <a:xfrm>
            <a:off x="1" y="1395412"/>
            <a:ext cx="3970800" cy="4765675"/>
          </a:xfrm>
          <a:ln>
            <a:noFill/>
          </a:ln>
        </p:spPr>
        <p:txBody>
          <a:bodyPr tIns="756000" anchor="ctr" anchorCtr="0"/>
          <a:lstStyle>
            <a:lvl1pPr marL="0" indent="0" algn="ctr">
              <a:buNone/>
              <a:defRPr sz="1600"/>
            </a:lvl1pPr>
          </a:lstStyle>
          <a:p>
            <a:r>
              <a:rPr lang="en-US" dirty="0"/>
              <a:t>Click icon to add picture</a:t>
            </a:r>
            <a:endParaRPr lang="sv-SE" dirty="0"/>
          </a:p>
        </p:txBody>
      </p:sp>
      <p:sp>
        <p:nvSpPr>
          <p:cNvPr id="3" name="Date Placeholder 2"/>
          <p:cNvSpPr>
            <a:spLocks noGrp="1"/>
          </p:cNvSpPr>
          <p:nvPr>
            <p:ph type="dt" sz="half" idx="10"/>
          </p:nvPr>
        </p:nvSpPr>
        <p:spPr/>
        <p:txBody>
          <a:bodyPr/>
          <a:lstStyle/>
          <a:p>
            <a:pPr>
              <a:defRPr/>
            </a:pPr>
            <a:r>
              <a:rPr lang="en-US">
                <a:solidFill>
                  <a:srgbClr val="000000"/>
                </a:solidFill>
              </a:rPr>
              <a:t>zDatum</a:t>
            </a:r>
            <a:endParaRPr lang="sv-SE" dirty="0">
              <a:solidFill>
                <a:srgbClr val="000000"/>
              </a:solidFill>
            </a:endParaRPr>
          </a:p>
        </p:txBody>
      </p:sp>
      <p:sp>
        <p:nvSpPr>
          <p:cNvPr id="4" name="Footer Placeholder 3"/>
          <p:cNvSpPr>
            <a:spLocks noGrp="1"/>
          </p:cNvSpPr>
          <p:nvPr>
            <p:ph type="ftr" sz="quarter" idx="11"/>
          </p:nvPr>
        </p:nvSpPr>
        <p:spPr/>
        <p:txBody>
          <a:bodyPr/>
          <a:lstStyle/>
          <a:p>
            <a:pPr>
              <a:defRPr/>
            </a:pPr>
            <a:r>
              <a:rPr lang="sv-SE">
                <a:solidFill>
                  <a:srgbClr val="000000"/>
                </a:solidFill>
              </a:rPr>
              <a:t>zcCompany</a:t>
            </a:r>
          </a:p>
        </p:txBody>
      </p:sp>
      <p:sp>
        <p:nvSpPr>
          <p:cNvPr id="5" name="Slide Number Placeholder 4"/>
          <p:cNvSpPr>
            <a:spLocks noGrp="1"/>
          </p:cNvSpPr>
          <p:nvPr>
            <p:ph type="sldNum" sz="quarter" idx="12"/>
          </p:nvPr>
        </p:nvSpPr>
        <p:spPr/>
        <p:txBody>
          <a:bodyPr/>
          <a:lstStyle/>
          <a:p>
            <a:pPr>
              <a:defRPr/>
            </a:pPr>
            <a:fld id="{ACBE7240-11B6-4A7D-A438-C0A3DD527519}" type="slidenum">
              <a:rPr lang="sv-SE">
                <a:solidFill>
                  <a:srgbClr val="000000"/>
                </a:solidFill>
              </a:rPr>
              <a:pPr>
                <a:defRPr/>
              </a:pPr>
              <a:t>‹#›</a:t>
            </a:fld>
            <a:endParaRPr lang="sv-SE" dirty="0">
              <a:solidFill>
                <a:srgbClr val="000000"/>
              </a:solidFill>
            </a:endParaRPr>
          </a:p>
        </p:txBody>
      </p:sp>
      <p:sp>
        <p:nvSpPr>
          <p:cNvPr id="49" name="TextBox 48"/>
          <p:cNvSpPr txBox="1"/>
          <p:nvPr userDrawn="1"/>
        </p:nvSpPr>
        <p:spPr>
          <a:xfrm>
            <a:off x="-2285999" y="74615"/>
            <a:ext cx="2245360" cy="784830"/>
          </a:xfrm>
          <a:prstGeom prst="rect">
            <a:avLst/>
          </a:prstGeom>
          <a:noFill/>
        </p:spPr>
        <p:txBody>
          <a:bodyPr wrap="square" rtlCol="0">
            <a:spAutoFit/>
          </a:bodyPr>
          <a:lstStyle/>
          <a:p>
            <a:pPr algn="r"/>
            <a:r>
              <a:rPr lang="sv-SE" sz="1200" dirty="0">
                <a:solidFill>
                  <a:srgbClr val="000000"/>
                </a:solidFill>
                <a:cs typeface="Arial" pitchFamily="34" charset="0"/>
              </a:rPr>
              <a:t>Three </a:t>
            </a:r>
            <a:r>
              <a:rPr lang="sv-SE" sz="1200" dirty="0" err="1">
                <a:solidFill>
                  <a:srgbClr val="000000"/>
                </a:solidFill>
                <a:cs typeface="Arial" pitchFamily="34" charset="0"/>
              </a:rPr>
              <a:t>pictures</a:t>
            </a:r>
            <a:br>
              <a:rPr lang="sv-SE" sz="1200" dirty="0">
                <a:solidFill>
                  <a:srgbClr val="000000"/>
                </a:solidFill>
                <a:cs typeface="Arial" pitchFamily="34" charset="0"/>
              </a:rPr>
            </a:br>
            <a:r>
              <a:rPr lang="sv-SE" sz="1100" dirty="0" err="1">
                <a:solidFill>
                  <a:srgbClr val="000000"/>
                </a:solidFill>
                <a:cs typeface="Arial" pitchFamily="34" charset="0"/>
              </a:rPr>
              <a:t>Click</a:t>
            </a:r>
            <a:r>
              <a:rPr lang="sv-SE" sz="1100" dirty="0">
                <a:solidFill>
                  <a:srgbClr val="000000"/>
                </a:solidFill>
                <a:cs typeface="Arial" pitchFamily="34" charset="0"/>
              </a:rPr>
              <a:t> on the </a:t>
            </a:r>
            <a:r>
              <a:rPr lang="sv-SE" sz="1100" dirty="0" err="1">
                <a:solidFill>
                  <a:srgbClr val="000000"/>
                </a:solidFill>
                <a:cs typeface="Arial" pitchFamily="34" charset="0"/>
              </a:rPr>
              <a:t>picture</a:t>
            </a:r>
            <a:r>
              <a:rPr lang="sv-SE" sz="1100" dirty="0">
                <a:solidFill>
                  <a:srgbClr val="000000"/>
                </a:solidFill>
                <a:cs typeface="Arial" pitchFamily="34" charset="0"/>
              </a:rPr>
              <a:t> </a:t>
            </a:r>
            <a:br>
              <a:rPr lang="sv-SE" sz="1100" dirty="0">
                <a:solidFill>
                  <a:srgbClr val="000000"/>
                </a:solidFill>
                <a:cs typeface="Arial" pitchFamily="34" charset="0"/>
              </a:rPr>
            </a:br>
            <a:r>
              <a:rPr lang="sv-SE" sz="1100" dirty="0" err="1">
                <a:solidFill>
                  <a:srgbClr val="000000"/>
                </a:solidFill>
                <a:cs typeface="Arial" pitchFamily="34" charset="0"/>
              </a:rPr>
              <a:t>icon</a:t>
            </a:r>
            <a:r>
              <a:rPr lang="sv-SE" sz="1100" dirty="0">
                <a:solidFill>
                  <a:srgbClr val="000000"/>
                </a:solidFill>
                <a:cs typeface="Arial" pitchFamily="34" charset="0"/>
              </a:rPr>
              <a:t> to </a:t>
            </a:r>
            <a:r>
              <a:rPr lang="sv-SE" sz="1100" dirty="0" err="1">
                <a:solidFill>
                  <a:srgbClr val="000000"/>
                </a:solidFill>
                <a:cs typeface="Arial" pitchFamily="34" charset="0"/>
              </a:rPr>
              <a:t>change</a:t>
            </a:r>
            <a:r>
              <a:rPr lang="sv-SE" sz="1100" dirty="0">
                <a:solidFill>
                  <a:srgbClr val="000000"/>
                </a:solidFill>
                <a:cs typeface="Arial" pitchFamily="34" charset="0"/>
              </a:rPr>
              <a:t> </a:t>
            </a:r>
            <a:r>
              <a:rPr lang="sv-SE" sz="1100" dirty="0" err="1">
                <a:solidFill>
                  <a:srgbClr val="000000"/>
                </a:solidFill>
                <a:cs typeface="Arial" pitchFamily="34" charset="0"/>
              </a:rPr>
              <a:t>photo</a:t>
            </a:r>
            <a:endParaRPr lang="sv-SE" sz="1100" dirty="0">
              <a:solidFill>
                <a:srgbClr val="000000"/>
              </a:solidFill>
              <a:cs typeface="Arial" pitchFamily="34" charset="0"/>
            </a:endParaRPr>
          </a:p>
          <a:p>
            <a:pPr algn="r"/>
            <a:r>
              <a:rPr lang="sv-SE" sz="1100" dirty="0">
                <a:solidFill>
                  <a:srgbClr val="000000"/>
                </a:solidFill>
                <a:cs typeface="Arial" pitchFamily="34" charset="0"/>
              </a:rPr>
              <a:t> </a:t>
            </a:r>
          </a:p>
        </p:txBody>
      </p:sp>
      <p:sp>
        <p:nvSpPr>
          <p:cNvPr id="35" name="Picture Placeholder 7"/>
          <p:cNvSpPr>
            <a:spLocks noGrp="1"/>
          </p:cNvSpPr>
          <p:nvPr>
            <p:ph type="pic" sz="quarter" idx="19"/>
          </p:nvPr>
        </p:nvSpPr>
        <p:spPr>
          <a:xfrm>
            <a:off x="4110175" y="1395412"/>
            <a:ext cx="3970800" cy="4765675"/>
          </a:xfrm>
          <a:ln>
            <a:noFill/>
          </a:ln>
        </p:spPr>
        <p:txBody>
          <a:bodyPr tIns="756000" anchor="ctr" anchorCtr="0"/>
          <a:lstStyle>
            <a:lvl1pPr marL="0" indent="0" algn="ctr">
              <a:buNone/>
              <a:defRPr sz="1600"/>
            </a:lvl1pPr>
          </a:lstStyle>
          <a:p>
            <a:r>
              <a:rPr lang="en-US" dirty="0"/>
              <a:t>Click icon to add picture</a:t>
            </a:r>
            <a:endParaRPr lang="sv-SE" dirty="0"/>
          </a:p>
        </p:txBody>
      </p:sp>
      <p:sp>
        <p:nvSpPr>
          <p:cNvPr id="36" name="Picture Placeholder 28"/>
          <p:cNvSpPr>
            <a:spLocks noGrp="1"/>
          </p:cNvSpPr>
          <p:nvPr>
            <p:ph type="pic" sz="quarter" idx="20"/>
          </p:nvPr>
        </p:nvSpPr>
        <p:spPr>
          <a:xfrm>
            <a:off x="8220349" y="1395413"/>
            <a:ext cx="3970800" cy="4765675"/>
          </a:xfrm>
        </p:spPr>
        <p:txBody>
          <a:bodyPr tIns="756000" anchor="ctr" anchorCtr="0"/>
          <a:lstStyle>
            <a:lvl1pPr marL="0" indent="0" algn="ctr">
              <a:buFontTx/>
              <a:buNone/>
              <a:defRPr sz="1600"/>
            </a:lvl1pPr>
          </a:lstStyle>
          <a:p>
            <a:r>
              <a:rPr lang="en-US" dirty="0"/>
              <a:t>Click icon to add picture</a:t>
            </a:r>
            <a:endParaRPr lang="sv-SE" dirty="0"/>
          </a:p>
        </p:txBody>
      </p:sp>
      <p:sp>
        <p:nvSpPr>
          <p:cNvPr id="9" name="Title 8"/>
          <p:cNvSpPr>
            <a:spLocks noGrp="1"/>
          </p:cNvSpPr>
          <p:nvPr>
            <p:ph type="title"/>
          </p:nvPr>
        </p:nvSpPr>
        <p:spPr/>
        <p:txBody>
          <a:bodyPr/>
          <a:lstStyle/>
          <a:p>
            <a:r>
              <a:rPr lang="en-US"/>
              <a:t>Click to edit Master title style</a:t>
            </a:r>
            <a:endParaRPr lang="sv-SE"/>
          </a:p>
        </p:txBody>
      </p:sp>
      <p:sp>
        <p:nvSpPr>
          <p:cNvPr id="6" name="Text Placeholder 5"/>
          <p:cNvSpPr>
            <a:spLocks noGrp="1"/>
          </p:cNvSpPr>
          <p:nvPr>
            <p:ph type="body" sz="quarter" idx="21"/>
          </p:nvPr>
        </p:nvSpPr>
        <p:spPr>
          <a:xfrm>
            <a:off x="1" y="5441088"/>
            <a:ext cx="3970800" cy="720000"/>
          </a:xfrm>
          <a:solidFill>
            <a:schemeClr val="accent1"/>
          </a:solidFill>
        </p:spPr>
        <p:txBody>
          <a:bodyPr anchor="ctr" anchorCtr="0"/>
          <a:lstStyle>
            <a:lvl1pPr marL="0" indent="0" algn="ctr">
              <a:buFontTx/>
              <a:buNone/>
              <a:defRPr>
                <a:solidFill>
                  <a:schemeClr val="bg1"/>
                </a:solidFill>
              </a:defRPr>
            </a:lvl1pPr>
          </a:lstStyle>
          <a:p>
            <a:pPr lvl="0"/>
            <a:r>
              <a:rPr lang="en-US" dirty="0"/>
              <a:t>Click to edit Master text styles</a:t>
            </a:r>
          </a:p>
        </p:txBody>
      </p:sp>
      <p:sp>
        <p:nvSpPr>
          <p:cNvPr id="24" name="Text Placeholder 5"/>
          <p:cNvSpPr>
            <a:spLocks noGrp="1"/>
          </p:cNvSpPr>
          <p:nvPr>
            <p:ph type="body" sz="quarter" idx="22"/>
          </p:nvPr>
        </p:nvSpPr>
        <p:spPr>
          <a:xfrm>
            <a:off x="4110175" y="5441088"/>
            <a:ext cx="3970800" cy="720000"/>
          </a:xfrm>
          <a:solidFill>
            <a:schemeClr val="accent1"/>
          </a:solidFill>
        </p:spPr>
        <p:txBody>
          <a:bodyPr anchor="ctr" anchorCtr="0"/>
          <a:lstStyle>
            <a:lvl1pPr marL="0" indent="0" algn="ctr">
              <a:buFontTx/>
              <a:buNone/>
              <a:defRPr>
                <a:solidFill>
                  <a:schemeClr val="bg1"/>
                </a:solidFill>
              </a:defRPr>
            </a:lvl1pPr>
          </a:lstStyle>
          <a:p>
            <a:pPr lvl="0"/>
            <a:r>
              <a:rPr lang="en-US" dirty="0"/>
              <a:t>Click to edit Master text styles</a:t>
            </a:r>
          </a:p>
        </p:txBody>
      </p:sp>
      <p:sp>
        <p:nvSpPr>
          <p:cNvPr id="25" name="Text Placeholder 5"/>
          <p:cNvSpPr>
            <a:spLocks noGrp="1"/>
          </p:cNvSpPr>
          <p:nvPr>
            <p:ph type="body" sz="quarter" idx="23"/>
          </p:nvPr>
        </p:nvSpPr>
        <p:spPr>
          <a:xfrm>
            <a:off x="8220349" y="5441088"/>
            <a:ext cx="3970800" cy="720000"/>
          </a:xfrm>
          <a:solidFill>
            <a:schemeClr val="accent1"/>
          </a:solidFill>
        </p:spPr>
        <p:txBody>
          <a:bodyPr anchor="ctr" anchorCtr="0"/>
          <a:lstStyle>
            <a:lvl1pPr marL="0" indent="0" algn="ctr">
              <a:buFontTx/>
              <a:buNone/>
              <a:defRPr>
                <a:solidFill>
                  <a:schemeClr val="bg1"/>
                </a:solidFill>
              </a:defRPr>
            </a:lvl1pPr>
          </a:lstStyle>
          <a:p>
            <a:pPr lvl="0"/>
            <a:r>
              <a:rPr lang="en-US" dirty="0"/>
              <a:t>Click to edit Master text styles</a:t>
            </a:r>
          </a:p>
        </p:txBody>
      </p:sp>
      <p:grpSp>
        <p:nvGrpSpPr>
          <p:cNvPr id="2" name="Group 1"/>
          <p:cNvGrpSpPr/>
          <p:nvPr userDrawn="1"/>
        </p:nvGrpSpPr>
        <p:grpSpPr>
          <a:xfrm>
            <a:off x="-422733" y="3705133"/>
            <a:ext cx="199870" cy="146232"/>
            <a:chOff x="-422733" y="1249181"/>
            <a:chExt cx="199870" cy="146232"/>
          </a:xfrm>
        </p:grpSpPr>
        <p:cxnSp>
          <p:nvCxnSpPr>
            <p:cNvPr id="26" name="Rak 10"/>
            <p:cNvCxnSpPr/>
            <p:nvPr userDrawn="1"/>
          </p:nvCxnSpPr>
          <p:spPr>
            <a:xfrm rot="5400000">
              <a:off x="-322798" y="1295478"/>
              <a:ext cx="0" cy="199869"/>
            </a:xfrm>
            <a:prstGeom prst="line">
              <a:avLst/>
            </a:prstGeom>
            <a:ln w="12700">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27" name="Rak 10"/>
            <p:cNvCxnSpPr/>
            <p:nvPr userDrawn="1"/>
          </p:nvCxnSpPr>
          <p:spPr>
            <a:xfrm rot="5400000">
              <a:off x="-322797" y="1149246"/>
              <a:ext cx="0" cy="199869"/>
            </a:xfrm>
            <a:prstGeom prst="line">
              <a:avLst/>
            </a:prstGeom>
            <a:ln w="12700">
              <a:solidFill>
                <a:schemeClr val="accent6"/>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42492435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mod="1">
    <p:ext uri="{DCECCB84-F9BA-43D5-87BE-67443E8EF086}">
      <p15:sldGuideLst xmlns:p15="http://schemas.microsoft.com/office/powerpoint/2012/main">
        <p15:guide id="1" orient="horz" pos="2425">
          <p15:clr>
            <a:srgbClr val="FBAE40"/>
          </p15:clr>
        </p15:guide>
        <p15:guide id="2" orient="horz" pos="2329">
          <p15:clr>
            <a:srgbClr val="FBAE40"/>
          </p15:clr>
        </p15:guide>
      </p15:sldGuideLst>
    </p:ext>
  </p:extLst>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Four pictures with titel">
    <p:spTree>
      <p:nvGrpSpPr>
        <p:cNvPr id="1" name=""/>
        <p:cNvGrpSpPr/>
        <p:nvPr/>
      </p:nvGrpSpPr>
      <p:grpSpPr>
        <a:xfrm>
          <a:off x="0" y="0"/>
          <a:ext cx="0" cy="0"/>
          <a:chOff x="0" y="0"/>
          <a:chExt cx="0" cy="0"/>
        </a:xfrm>
      </p:grpSpPr>
      <p:sp>
        <p:nvSpPr>
          <p:cNvPr id="8" name="Picture Placeholder 7"/>
          <p:cNvSpPr>
            <a:spLocks noGrp="1"/>
          </p:cNvSpPr>
          <p:nvPr>
            <p:ph type="pic" sz="quarter" idx="14"/>
          </p:nvPr>
        </p:nvSpPr>
        <p:spPr>
          <a:xfrm>
            <a:off x="0" y="1395412"/>
            <a:ext cx="2934000" cy="4765675"/>
          </a:xfrm>
          <a:ln>
            <a:noFill/>
          </a:ln>
        </p:spPr>
        <p:txBody>
          <a:bodyPr tIns="684000" anchor="ctr" anchorCtr="0"/>
          <a:lstStyle>
            <a:lvl1pPr marL="0" indent="0" algn="ctr">
              <a:buNone/>
              <a:defRPr sz="1600"/>
            </a:lvl1pPr>
          </a:lstStyle>
          <a:p>
            <a:r>
              <a:rPr lang="en-US" dirty="0"/>
              <a:t>Click icon to add picture</a:t>
            </a:r>
            <a:endParaRPr lang="sv-SE" dirty="0"/>
          </a:p>
        </p:txBody>
      </p:sp>
      <p:sp>
        <p:nvSpPr>
          <p:cNvPr id="3" name="Date Placeholder 2"/>
          <p:cNvSpPr>
            <a:spLocks noGrp="1"/>
          </p:cNvSpPr>
          <p:nvPr>
            <p:ph type="dt" sz="half" idx="10"/>
          </p:nvPr>
        </p:nvSpPr>
        <p:spPr/>
        <p:txBody>
          <a:bodyPr/>
          <a:lstStyle/>
          <a:p>
            <a:pPr>
              <a:defRPr/>
            </a:pPr>
            <a:r>
              <a:rPr lang="en-US">
                <a:solidFill>
                  <a:srgbClr val="000000"/>
                </a:solidFill>
              </a:rPr>
              <a:t>zDatum</a:t>
            </a:r>
            <a:endParaRPr lang="sv-SE" dirty="0">
              <a:solidFill>
                <a:srgbClr val="000000"/>
              </a:solidFill>
            </a:endParaRPr>
          </a:p>
        </p:txBody>
      </p:sp>
      <p:sp>
        <p:nvSpPr>
          <p:cNvPr id="4" name="Footer Placeholder 3"/>
          <p:cNvSpPr>
            <a:spLocks noGrp="1"/>
          </p:cNvSpPr>
          <p:nvPr>
            <p:ph type="ftr" sz="quarter" idx="11"/>
          </p:nvPr>
        </p:nvSpPr>
        <p:spPr/>
        <p:txBody>
          <a:bodyPr/>
          <a:lstStyle/>
          <a:p>
            <a:pPr>
              <a:defRPr/>
            </a:pPr>
            <a:r>
              <a:rPr lang="sv-SE">
                <a:solidFill>
                  <a:srgbClr val="000000"/>
                </a:solidFill>
              </a:rPr>
              <a:t>zcCompany</a:t>
            </a:r>
          </a:p>
        </p:txBody>
      </p:sp>
      <p:sp>
        <p:nvSpPr>
          <p:cNvPr id="5" name="Slide Number Placeholder 4"/>
          <p:cNvSpPr>
            <a:spLocks noGrp="1"/>
          </p:cNvSpPr>
          <p:nvPr>
            <p:ph type="sldNum" sz="quarter" idx="12"/>
          </p:nvPr>
        </p:nvSpPr>
        <p:spPr/>
        <p:txBody>
          <a:bodyPr/>
          <a:lstStyle/>
          <a:p>
            <a:pPr>
              <a:defRPr/>
            </a:pPr>
            <a:fld id="{ACBE7240-11B6-4A7D-A438-C0A3DD527519}" type="slidenum">
              <a:rPr lang="sv-SE">
                <a:solidFill>
                  <a:srgbClr val="000000"/>
                </a:solidFill>
              </a:rPr>
              <a:pPr>
                <a:defRPr/>
              </a:pPr>
              <a:t>‹#›</a:t>
            </a:fld>
            <a:endParaRPr lang="sv-SE" dirty="0">
              <a:solidFill>
                <a:srgbClr val="000000"/>
              </a:solidFill>
            </a:endParaRPr>
          </a:p>
        </p:txBody>
      </p:sp>
      <p:sp>
        <p:nvSpPr>
          <p:cNvPr id="49" name="TextBox 48"/>
          <p:cNvSpPr txBox="1"/>
          <p:nvPr userDrawn="1"/>
        </p:nvSpPr>
        <p:spPr>
          <a:xfrm>
            <a:off x="-2285999" y="74615"/>
            <a:ext cx="2245360" cy="784830"/>
          </a:xfrm>
          <a:prstGeom prst="rect">
            <a:avLst/>
          </a:prstGeom>
          <a:noFill/>
        </p:spPr>
        <p:txBody>
          <a:bodyPr wrap="square" rtlCol="0">
            <a:spAutoFit/>
          </a:bodyPr>
          <a:lstStyle/>
          <a:p>
            <a:pPr algn="r"/>
            <a:r>
              <a:rPr lang="sv-SE" sz="1200" dirty="0" err="1">
                <a:solidFill>
                  <a:srgbClr val="000000"/>
                </a:solidFill>
                <a:cs typeface="Arial" pitchFamily="34" charset="0"/>
              </a:rPr>
              <a:t>Four</a:t>
            </a:r>
            <a:r>
              <a:rPr lang="sv-SE" sz="1200" dirty="0">
                <a:solidFill>
                  <a:srgbClr val="000000"/>
                </a:solidFill>
                <a:cs typeface="Arial" pitchFamily="34" charset="0"/>
              </a:rPr>
              <a:t> </a:t>
            </a:r>
            <a:r>
              <a:rPr lang="sv-SE" sz="1200" dirty="0" err="1">
                <a:solidFill>
                  <a:srgbClr val="000000"/>
                </a:solidFill>
                <a:cs typeface="Arial" pitchFamily="34" charset="0"/>
              </a:rPr>
              <a:t>pictures</a:t>
            </a:r>
            <a:br>
              <a:rPr lang="sv-SE" sz="1200" dirty="0">
                <a:solidFill>
                  <a:srgbClr val="000000"/>
                </a:solidFill>
                <a:cs typeface="Arial" pitchFamily="34" charset="0"/>
              </a:rPr>
            </a:br>
            <a:r>
              <a:rPr lang="sv-SE" sz="1100" dirty="0" err="1">
                <a:solidFill>
                  <a:srgbClr val="000000"/>
                </a:solidFill>
                <a:cs typeface="Arial" pitchFamily="34" charset="0"/>
              </a:rPr>
              <a:t>Click</a:t>
            </a:r>
            <a:r>
              <a:rPr lang="sv-SE" sz="1100" dirty="0">
                <a:solidFill>
                  <a:srgbClr val="000000"/>
                </a:solidFill>
                <a:cs typeface="Arial" pitchFamily="34" charset="0"/>
              </a:rPr>
              <a:t> on the </a:t>
            </a:r>
            <a:r>
              <a:rPr lang="sv-SE" sz="1100" dirty="0" err="1">
                <a:solidFill>
                  <a:srgbClr val="000000"/>
                </a:solidFill>
                <a:cs typeface="Arial" pitchFamily="34" charset="0"/>
              </a:rPr>
              <a:t>picture</a:t>
            </a:r>
            <a:r>
              <a:rPr lang="sv-SE" sz="1100" dirty="0">
                <a:solidFill>
                  <a:srgbClr val="000000"/>
                </a:solidFill>
                <a:cs typeface="Arial" pitchFamily="34" charset="0"/>
              </a:rPr>
              <a:t> </a:t>
            </a:r>
            <a:br>
              <a:rPr lang="sv-SE" sz="1100" dirty="0">
                <a:solidFill>
                  <a:srgbClr val="000000"/>
                </a:solidFill>
                <a:cs typeface="Arial" pitchFamily="34" charset="0"/>
              </a:rPr>
            </a:br>
            <a:r>
              <a:rPr lang="sv-SE" sz="1100" dirty="0" err="1">
                <a:solidFill>
                  <a:srgbClr val="000000"/>
                </a:solidFill>
                <a:cs typeface="Arial" pitchFamily="34" charset="0"/>
              </a:rPr>
              <a:t>icon</a:t>
            </a:r>
            <a:r>
              <a:rPr lang="sv-SE" sz="1100" dirty="0">
                <a:solidFill>
                  <a:srgbClr val="000000"/>
                </a:solidFill>
                <a:cs typeface="Arial" pitchFamily="34" charset="0"/>
              </a:rPr>
              <a:t> to </a:t>
            </a:r>
            <a:r>
              <a:rPr lang="sv-SE" sz="1100" dirty="0" err="1">
                <a:solidFill>
                  <a:srgbClr val="000000"/>
                </a:solidFill>
                <a:cs typeface="Arial" pitchFamily="34" charset="0"/>
              </a:rPr>
              <a:t>change</a:t>
            </a:r>
            <a:r>
              <a:rPr lang="sv-SE" sz="1100" dirty="0">
                <a:solidFill>
                  <a:srgbClr val="000000"/>
                </a:solidFill>
                <a:cs typeface="Arial" pitchFamily="34" charset="0"/>
              </a:rPr>
              <a:t> </a:t>
            </a:r>
            <a:r>
              <a:rPr lang="sv-SE" sz="1100" dirty="0" err="1">
                <a:solidFill>
                  <a:srgbClr val="000000"/>
                </a:solidFill>
                <a:cs typeface="Arial" pitchFamily="34" charset="0"/>
              </a:rPr>
              <a:t>photo</a:t>
            </a:r>
            <a:endParaRPr lang="sv-SE" sz="1100" dirty="0">
              <a:solidFill>
                <a:srgbClr val="000000"/>
              </a:solidFill>
              <a:cs typeface="Arial" pitchFamily="34" charset="0"/>
            </a:endParaRPr>
          </a:p>
          <a:p>
            <a:pPr algn="r"/>
            <a:r>
              <a:rPr lang="sv-SE" sz="1100" dirty="0">
                <a:solidFill>
                  <a:srgbClr val="000000"/>
                </a:solidFill>
                <a:cs typeface="Arial" pitchFamily="34" charset="0"/>
              </a:rPr>
              <a:t> </a:t>
            </a:r>
          </a:p>
        </p:txBody>
      </p:sp>
      <p:sp>
        <p:nvSpPr>
          <p:cNvPr id="35" name="Picture Placeholder 7"/>
          <p:cNvSpPr>
            <a:spLocks noGrp="1"/>
          </p:cNvSpPr>
          <p:nvPr>
            <p:ph type="pic" sz="quarter" idx="19"/>
          </p:nvPr>
        </p:nvSpPr>
        <p:spPr>
          <a:xfrm>
            <a:off x="6165192" y="1395412"/>
            <a:ext cx="2934000" cy="4765675"/>
          </a:xfrm>
          <a:ln>
            <a:noFill/>
          </a:ln>
        </p:spPr>
        <p:txBody>
          <a:bodyPr tIns="684000" anchor="ctr" anchorCtr="0"/>
          <a:lstStyle>
            <a:lvl1pPr marL="0" indent="0" algn="ctr">
              <a:buNone/>
              <a:defRPr sz="1600"/>
            </a:lvl1pPr>
          </a:lstStyle>
          <a:p>
            <a:r>
              <a:rPr lang="en-US" dirty="0"/>
              <a:t>Click icon to add picture</a:t>
            </a:r>
            <a:endParaRPr lang="sv-SE" dirty="0"/>
          </a:p>
        </p:txBody>
      </p:sp>
      <p:sp>
        <p:nvSpPr>
          <p:cNvPr id="36" name="Picture Placeholder 28"/>
          <p:cNvSpPr>
            <a:spLocks noGrp="1"/>
          </p:cNvSpPr>
          <p:nvPr>
            <p:ph type="pic" sz="quarter" idx="20"/>
          </p:nvPr>
        </p:nvSpPr>
        <p:spPr>
          <a:xfrm>
            <a:off x="9247789" y="1395412"/>
            <a:ext cx="2934000" cy="4765675"/>
          </a:xfrm>
        </p:spPr>
        <p:txBody>
          <a:bodyPr tIns="684000" anchor="ctr" anchorCtr="0"/>
          <a:lstStyle>
            <a:lvl1pPr marL="0" indent="0" algn="ctr">
              <a:buFontTx/>
              <a:buNone/>
              <a:defRPr sz="1600"/>
            </a:lvl1pPr>
          </a:lstStyle>
          <a:p>
            <a:r>
              <a:rPr lang="en-US" dirty="0"/>
              <a:t>Click icon to add picture</a:t>
            </a:r>
            <a:endParaRPr lang="sv-SE" dirty="0"/>
          </a:p>
        </p:txBody>
      </p:sp>
      <p:sp>
        <p:nvSpPr>
          <p:cNvPr id="9" name="Title 8"/>
          <p:cNvSpPr>
            <a:spLocks noGrp="1"/>
          </p:cNvSpPr>
          <p:nvPr>
            <p:ph type="title"/>
          </p:nvPr>
        </p:nvSpPr>
        <p:spPr/>
        <p:txBody>
          <a:bodyPr/>
          <a:lstStyle/>
          <a:p>
            <a:r>
              <a:rPr lang="en-US"/>
              <a:t>Click to edit Master title style</a:t>
            </a:r>
            <a:endParaRPr lang="sv-SE"/>
          </a:p>
        </p:txBody>
      </p:sp>
      <p:sp>
        <p:nvSpPr>
          <p:cNvPr id="29" name="Picture Placeholder 7"/>
          <p:cNvSpPr>
            <a:spLocks noGrp="1"/>
          </p:cNvSpPr>
          <p:nvPr>
            <p:ph type="pic" sz="quarter" idx="21"/>
          </p:nvPr>
        </p:nvSpPr>
        <p:spPr>
          <a:xfrm>
            <a:off x="3082596" y="1395412"/>
            <a:ext cx="2934000" cy="4765675"/>
          </a:xfrm>
          <a:ln>
            <a:noFill/>
          </a:ln>
        </p:spPr>
        <p:txBody>
          <a:bodyPr tIns="684000" anchor="ctr" anchorCtr="0"/>
          <a:lstStyle>
            <a:lvl1pPr marL="0" indent="0" algn="ctr">
              <a:buNone/>
              <a:defRPr sz="1600"/>
            </a:lvl1pPr>
          </a:lstStyle>
          <a:p>
            <a:r>
              <a:rPr lang="en-US" dirty="0"/>
              <a:t>Click icon to add picture</a:t>
            </a:r>
            <a:endParaRPr lang="sv-SE" dirty="0"/>
          </a:p>
        </p:txBody>
      </p:sp>
      <p:sp>
        <p:nvSpPr>
          <p:cNvPr id="23" name="Text Placeholder 5"/>
          <p:cNvSpPr>
            <a:spLocks noGrp="1"/>
          </p:cNvSpPr>
          <p:nvPr>
            <p:ph type="body" sz="quarter" idx="22"/>
          </p:nvPr>
        </p:nvSpPr>
        <p:spPr>
          <a:xfrm>
            <a:off x="0" y="5441088"/>
            <a:ext cx="2934000" cy="720000"/>
          </a:xfrm>
          <a:solidFill>
            <a:schemeClr val="accent1"/>
          </a:solidFill>
        </p:spPr>
        <p:txBody>
          <a:bodyPr anchor="ctr" anchorCtr="0"/>
          <a:lstStyle>
            <a:lvl1pPr marL="0" indent="0" algn="ctr">
              <a:buFontTx/>
              <a:buNone/>
              <a:defRPr>
                <a:solidFill>
                  <a:schemeClr val="bg1"/>
                </a:solidFill>
              </a:defRPr>
            </a:lvl1pPr>
          </a:lstStyle>
          <a:p>
            <a:pPr lvl="0"/>
            <a:r>
              <a:rPr lang="en-US" dirty="0"/>
              <a:t>Click to edit Master text styles</a:t>
            </a:r>
          </a:p>
        </p:txBody>
      </p:sp>
      <p:sp>
        <p:nvSpPr>
          <p:cNvPr id="24" name="Text Placeholder 5"/>
          <p:cNvSpPr>
            <a:spLocks noGrp="1"/>
          </p:cNvSpPr>
          <p:nvPr>
            <p:ph type="body" sz="quarter" idx="23"/>
          </p:nvPr>
        </p:nvSpPr>
        <p:spPr>
          <a:xfrm>
            <a:off x="3082596" y="5441088"/>
            <a:ext cx="2934000" cy="720000"/>
          </a:xfrm>
          <a:solidFill>
            <a:schemeClr val="accent1"/>
          </a:solidFill>
        </p:spPr>
        <p:txBody>
          <a:bodyPr anchor="ctr" anchorCtr="0"/>
          <a:lstStyle>
            <a:lvl1pPr marL="0" indent="0" algn="ctr">
              <a:buFontTx/>
              <a:buNone/>
              <a:defRPr>
                <a:solidFill>
                  <a:schemeClr val="bg1"/>
                </a:solidFill>
              </a:defRPr>
            </a:lvl1pPr>
          </a:lstStyle>
          <a:p>
            <a:pPr lvl="0"/>
            <a:r>
              <a:rPr lang="en-US" dirty="0"/>
              <a:t>Click to edit Master text styles</a:t>
            </a:r>
          </a:p>
        </p:txBody>
      </p:sp>
      <p:sp>
        <p:nvSpPr>
          <p:cNvPr id="25" name="Text Placeholder 5"/>
          <p:cNvSpPr>
            <a:spLocks noGrp="1"/>
          </p:cNvSpPr>
          <p:nvPr>
            <p:ph type="body" sz="quarter" idx="24"/>
          </p:nvPr>
        </p:nvSpPr>
        <p:spPr>
          <a:xfrm>
            <a:off x="6165192" y="5441088"/>
            <a:ext cx="2934000" cy="720000"/>
          </a:xfrm>
          <a:solidFill>
            <a:schemeClr val="accent1"/>
          </a:solidFill>
        </p:spPr>
        <p:txBody>
          <a:bodyPr anchor="ctr" anchorCtr="0"/>
          <a:lstStyle>
            <a:lvl1pPr marL="0" indent="0" algn="ctr">
              <a:buFontTx/>
              <a:buNone/>
              <a:defRPr>
                <a:solidFill>
                  <a:schemeClr val="bg1"/>
                </a:solidFill>
              </a:defRPr>
            </a:lvl1pPr>
          </a:lstStyle>
          <a:p>
            <a:pPr lvl="0"/>
            <a:r>
              <a:rPr lang="en-US" dirty="0"/>
              <a:t>Click to edit Master text styles</a:t>
            </a:r>
          </a:p>
        </p:txBody>
      </p:sp>
      <p:sp>
        <p:nvSpPr>
          <p:cNvPr id="26" name="Text Placeholder 5"/>
          <p:cNvSpPr>
            <a:spLocks noGrp="1"/>
          </p:cNvSpPr>
          <p:nvPr>
            <p:ph type="body" sz="quarter" idx="25"/>
          </p:nvPr>
        </p:nvSpPr>
        <p:spPr>
          <a:xfrm>
            <a:off x="9247789" y="5441088"/>
            <a:ext cx="2934000" cy="720000"/>
          </a:xfrm>
          <a:solidFill>
            <a:schemeClr val="accent1"/>
          </a:solidFill>
        </p:spPr>
        <p:txBody>
          <a:bodyPr anchor="ctr" anchorCtr="0"/>
          <a:lstStyle>
            <a:lvl1pPr marL="0" indent="0" algn="ctr">
              <a:buFontTx/>
              <a:buNone/>
              <a:defRPr>
                <a:solidFill>
                  <a:schemeClr val="bg1"/>
                </a:solidFill>
              </a:defRPr>
            </a:lvl1pPr>
          </a:lstStyle>
          <a:p>
            <a:pPr lvl="0"/>
            <a:r>
              <a:rPr lang="en-US" dirty="0"/>
              <a:t>Click to edit Master text styles</a:t>
            </a:r>
          </a:p>
        </p:txBody>
      </p:sp>
      <p:grpSp>
        <p:nvGrpSpPr>
          <p:cNvPr id="27" name="Group 26"/>
          <p:cNvGrpSpPr/>
          <p:nvPr userDrawn="1"/>
        </p:nvGrpSpPr>
        <p:grpSpPr>
          <a:xfrm>
            <a:off x="-422733" y="3705133"/>
            <a:ext cx="199870" cy="146232"/>
            <a:chOff x="-422733" y="1249181"/>
            <a:chExt cx="199870" cy="146232"/>
          </a:xfrm>
        </p:grpSpPr>
        <p:cxnSp>
          <p:nvCxnSpPr>
            <p:cNvPr id="31" name="Rak 10"/>
            <p:cNvCxnSpPr/>
            <p:nvPr userDrawn="1"/>
          </p:nvCxnSpPr>
          <p:spPr>
            <a:xfrm rot="5400000">
              <a:off x="-322798" y="1295478"/>
              <a:ext cx="0" cy="199869"/>
            </a:xfrm>
            <a:prstGeom prst="line">
              <a:avLst/>
            </a:prstGeom>
            <a:ln w="12700">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32" name="Rak 10"/>
            <p:cNvCxnSpPr/>
            <p:nvPr userDrawn="1"/>
          </p:nvCxnSpPr>
          <p:spPr>
            <a:xfrm rot="5400000">
              <a:off x="-322797" y="1149246"/>
              <a:ext cx="0" cy="199869"/>
            </a:xfrm>
            <a:prstGeom prst="line">
              <a:avLst/>
            </a:prstGeom>
            <a:ln w="12700">
              <a:solidFill>
                <a:schemeClr val="accent6"/>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3815752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mod="1">
    <p:ext uri="{DCECCB84-F9BA-43D5-87BE-67443E8EF086}">
      <p15:sldGuideLst xmlns:p15="http://schemas.microsoft.com/office/powerpoint/2012/main">
        <p15:guide id="1" orient="horz" pos="2332">
          <p15:clr>
            <a:srgbClr val="FBAE40"/>
          </p15:clr>
        </p15:guide>
        <p15:guide id="2" orient="horz" pos="2423">
          <p15:clr>
            <a:srgbClr val="FBAE40"/>
          </p15:clr>
        </p15:guide>
      </p15:sldGuideLst>
    </p:ext>
  </p:extLst>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Five pictures with titel">
    <p:spTree>
      <p:nvGrpSpPr>
        <p:cNvPr id="1" name=""/>
        <p:cNvGrpSpPr/>
        <p:nvPr/>
      </p:nvGrpSpPr>
      <p:grpSpPr>
        <a:xfrm>
          <a:off x="0" y="0"/>
          <a:ext cx="0" cy="0"/>
          <a:chOff x="0" y="0"/>
          <a:chExt cx="0" cy="0"/>
        </a:xfrm>
      </p:grpSpPr>
      <p:sp>
        <p:nvSpPr>
          <p:cNvPr id="8" name="Picture Placeholder 7"/>
          <p:cNvSpPr>
            <a:spLocks noGrp="1"/>
          </p:cNvSpPr>
          <p:nvPr>
            <p:ph type="pic" sz="quarter" idx="14"/>
          </p:nvPr>
        </p:nvSpPr>
        <p:spPr>
          <a:xfrm>
            <a:off x="0" y="1395413"/>
            <a:ext cx="2323528" cy="4765674"/>
          </a:xfrm>
          <a:ln>
            <a:noFill/>
          </a:ln>
        </p:spPr>
        <p:txBody>
          <a:bodyPr tIns="864000" anchor="ctr" anchorCtr="0"/>
          <a:lstStyle>
            <a:lvl1pPr marL="0" indent="0" algn="ctr">
              <a:buNone/>
              <a:defRPr sz="1600"/>
            </a:lvl1pPr>
          </a:lstStyle>
          <a:p>
            <a:r>
              <a:rPr lang="en-US" dirty="0"/>
              <a:t>Click icon to add picture</a:t>
            </a:r>
            <a:endParaRPr lang="sv-SE" dirty="0"/>
          </a:p>
        </p:txBody>
      </p:sp>
      <p:sp>
        <p:nvSpPr>
          <p:cNvPr id="3" name="Date Placeholder 2"/>
          <p:cNvSpPr>
            <a:spLocks noGrp="1"/>
          </p:cNvSpPr>
          <p:nvPr>
            <p:ph type="dt" sz="half" idx="10"/>
          </p:nvPr>
        </p:nvSpPr>
        <p:spPr/>
        <p:txBody>
          <a:bodyPr/>
          <a:lstStyle/>
          <a:p>
            <a:pPr>
              <a:defRPr/>
            </a:pPr>
            <a:r>
              <a:rPr lang="en-US">
                <a:solidFill>
                  <a:srgbClr val="000000"/>
                </a:solidFill>
              </a:rPr>
              <a:t>zDatum</a:t>
            </a:r>
            <a:endParaRPr lang="sv-SE" dirty="0">
              <a:solidFill>
                <a:srgbClr val="000000"/>
              </a:solidFill>
            </a:endParaRPr>
          </a:p>
        </p:txBody>
      </p:sp>
      <p:sp>
        <p:nvSpPr>
          <p:cNvPr id="4" name="Footer Placeholder 3"/>
          <p:cNvSpPr>
            <a:spLocks noGrp="1"/>
          </p:cNvSpPr>
          <p:nvPr>
            <p:ph type="ftr" sz="quarter" idx="11"/>
          </p:nvPr>
        </p:nvSpPr>
        <p:spPr/>
        <p:txBody>
          <a:bodyPr/>
          <a:lstStyle/>
          <a:p>
            <a:pPr>
              <a:defRPr/>
            </a:pPr>
            <a:r>
              <a:rPr lang="sv-SE">
                <a:solidFill>
                  <a:srgbClr val="000000"/>
                </a:solidFill>
              </a:rPr>
              <a:t>zcCompany</a:t>
            </a:r>
          </a:p>
        </p:txBody>
      </p:sp>
      <p:sp>
        <p:nvSpPr>
          <p:cNvPr id="5" name="Slide Number Placeholder 4"/>
          <p:cNvSpPr>
            <a:spLocks noGrp="1"/>
          </p:cNvSpPr>
          <p:nvPr>
            <p:ph type="sldNum" sz="quarter" idx="12"/>
          </p:nvPr>
        </p:nvSpPr>
        <p:spPr/>
        <p:txBody>
          <a:bodyPr/>
          <a:lstStyle/>
          <a:p>
            <a:pPr>
              <a:defRPr/>
            </a:pPr>
            <a:fld id="{ACBE7240-11B6-4A7D-A438-C0A3DD527519}" type="slidenum">
              <a:rPr lang="sv-SE">
                <a:solidFill>
                  <a:srgbClr val="000000"/>
                </a:solidFill>
              </a:rPr>
              <a:pPr>
                <a:defRPr/>
              </a:pPr>
              <a:t>‹#›</a:t>
            </a:fld>
            <a:endParaRPr lang="sv-SE" dirty="0">
              <a:solidFill>
                <a:srgbClr val="000000"/>
              </a:solidFill>
            </a:endParaRPr>
          </a:p>
        </p:txBody>
      </p:sp>
      <p:sp>
        <p:nvSpPr>
          <p:cNvPr id="49" name="TextBox 48"/>
          <p:cNvSpPr txBox="1"/>
          <p:nvPr userDrawn="1"/>
        </p:nvSpPr>
        <p:spPr>
          <a:xfrm>
            <a:off x="-2285999" y="74615"/>
            <a:ext cx="2245360" cy="784830"/>
          </a:xfrm>
          <a:prstGeom prst="rect">
            <a:avLst/>
          </a:prstGeom>
          <a:noFill/>
        </p:spPr>
        <p:txBody>
          <a:bodyPr wrap="square" rtlCol="0">
            <a:spAutoFit/>
          </a:bodyPr>
          <a:lstStyle/>
          <a:p>
            <a:pPr algn="r"/>
            <a:r>
              <a:rPr lang="sv-SE" sz="1200" dirty="0" err="1">
                <a:solidFill>
                  <a:srgbClr val="000000"/>
                </a:solidFill>
                <a:cs typeface="Arial" pitchFamily="34" charset="0"/>
              </a:rPr>
              <a:t>Five</a:t>
            </a:r>
            <a:r>
              <a:rPr lang="sv-SE" sz="1200" dirty="0">
                <a:solidFill>
                  <a:srgbClr val="000000"/>
                </a:solidFill>
                <a:cs typeface="Arial" pitchFamily="34" charset="0"/>
              </a:rPr>
              <a:t> </a:t>
            </a:r>
            <a:r>
              <a:rPr lang="sv-SE" sz="1200" dirty="0" err="1">
                <a:solidFill>
                  <a:srgbClr val="000000"/>
                </a:solidFill>
                <a:cs typeface="Arial" pitchFamily="34" charset="0"/>
              </a:rPr>
              <a:t>pictures</a:t>
            </a:r>
            <a:br>
              <a:rPr lang="sv-SE" sz="1200" dirty="0">
                <a:solidFill>
                  <a:srgbClr val="000000"/>
                </a:solidFill>
                <a:cs typeface="Arial" pitchFamily="34" charset="0"/>
              </a:rPr>
            </a:br>
            <a:r>
              <a:rPr lang="sv-SE" sz="1100" dirty="0" err="1">
                <a:solidFill>
                  <a:srgbClr val="000000"/>
                </a:solidFill>
                <a:cs typeface="Arial" pitchFamily="34" charset="0"/>
              </a:rPr>
              <a:t>Click</a:t>
            </a:r>
            <a:r>
              <a:rPr lang="sv-SE" sz="1100" dirty="0">
                <a:solidFill>
                  <a:srgbClr val="000000"/>
                </a:solidFill>
                <a:cs typeface="Arial" pitchFamily="34" charset="0"/>
              </a:rPr>
              <a:t> on the </a:t>
            </a:r>
            <a:r>
              <a:rPr lang="sv-SE" sz="1100" dirty="0" err="1">
                <a:solidFill>
                  <a:srgbClr val="000000"/>
                </a:solidFill>
                <a:cs typeface="Arial" pitchFamily="34" charset="0"/>
              </a:rPr>
              <a:t>picture</a:t>
            </a:r>
            <a:r>
              <a:rPr lang="sv-SE" sz="1100" dirty="0">
                <a:solidFill>
                  <a:srgbClr val="000000"/>
                </a:solidFill>
                <a:cs typeface="Arial" pitchFamily="34" charset="0"/>
              </a:rPr>
              <a:t> </a:t>
            </a:r>
            <a:br>
              <a:rPr lang="sv-SE" sz="1100" dirty="0">
                <a:solidFill>
                  <a:srgbClr val="000000"/>
                </a:solidFill>
                <a:cs typeface="Arial" pitchFamily="34" charset="0"/>
              </a:rPr>
            </a:br>
            <a:r>
              <a:rPr lang="sv-SE" sz="1100" dirty="0" err="1">
                <a:solidFill>
                  <a:srgbClr val="000000"/>
                </a:solidFill>
                <a:cs typeface="Arial" pitchFamily="34" charset="0"/>
              </a:rPr>
              <a:t>icon</a:t>
            </a:r>
            <a:r>
              <a:rPr lang="sv-SE" sz="1100" dirty="0">
                <a:solidFill>
                  <a:srgbClr val="000000"/>
                </a:solidFill>
                <a:cs typeface="Arial" pitchFamily="34" charset="0"/>
              </a:rPr>
              <a:t> to </a:t>
            </a:r>
            <a:r>
              <a:rPr lang="sv-SE" sz="1100" dirty="0" err="1">
                <a:solidFill>
                  <a:srgbClr val="000000"/>
                </a:solidFill>
                <a:cs typeface="Arial" pitchFamily="34" charset="0"/>
              </a:rPr>
              <a:t>change</a:t>
            </a:r>
            <a:r>
              <a:rPr lang="sv-SE" sz="1100" dirty="0">
                <a:solidFill>
                  <a:srgbClr val="000000"/>
                </a:solidFill>
                <a:cs typeface="Arial" pitchFamily="34" charset="0"/>
              </a:rPr>
              <a:t> </a:t>
            </a:r>
            <a:r>
              <a:rPr lang="sv-SE" sz="1100" dirty="0" err="1">
                <a:solidFill>
                  <a:srgbClr val="000000"/>
                </a:solidFill>
                <a:cs typeface="Arial" pitchFamily="34" charset="0"/>
              </a:rPr>
              <a:t>photo</a:t>
            </a:r>
            <a:endParaRPr lang="sv-SE" sz="1100" dirty="0">
              <a:solidFill>
                <a:srgbClr val="000000"/>
              </a:solidFill>
              <a:cs typeface="Arial" pitchFamily="34" charset="0"/>
            </a:endParaRPr>
          </a:p>
          <a:p>
            <a:pPr algn="r"/>
            <a:r>
              <a:rPr lang="sv-SE" sz="1100" dirty="0">
                <a:solidFill>
                  <a:srgbClr val="000000"/>
                </a:solidFill>
                <a:cs typeface="Arial" pitchFamily="34" charset="0"/>
              </a:rPr>
              <a:t> </a:t>
            </a:r>
          </a:p>
        </p:txBody>
      </p:sp>
      <p:sp>
        <p:nvSpPr>
          <p:cNvPr id="35" name="Picture Placeholder 7"/>
          <p:cNvSpPr>
            <a:spLocks noGrp="1"/>
          </p:cNvSpPr>
          <p:nvPr>
            <p:ph type="pic" sz="quarter" idx="19"/>
          </p:nvPr>
        </p:nvSpPr>
        <p:spPr>
          <a:xfrm>
            <a:off x="4935600" y="1395413"/>
            <a:ext cx="2322000" cy="4765674"/>
          </a:xfrm>
          <a:ln>
            <a:noFill/>
          </a:ln>
        </p:spPr>
        <p:txBody>
          <a:bodyPr tIns="864000" anchor="ctr" anchorCtr="0"/>
          <a:lstStyle>
            <a:lvl1pPr marL="0" indent="0" algn="ctr">
              <a:buNone/>
              <a:defRPr sz="1600"/>
            </a:lvl1pPr>
          </a:lstStyle>
          <a:p>
            <a:r>
              <a:rPr lang="en-US" dirty="0"/>
              <a:t>Click icon to add picture</a:t>
            </a:r>
            <a:endParaRPr lang="sv-SE" dirty="0"/>
          </a:p>
        </p:txBody>
      </p:sp>
      <p:sp>
        <p:nvSpPr>
          <p:cNvPr id="36" name="Picture Placeholder 28"/>
          <p:cNvSpPr>
            <a:spLocks noGrp="1"/>
          </p:cNvSpPr>
          <p:nvPr>
            <p:ph type="pic" sz="quarter" idx="20"/>
          </p:nvPr>
        </p:nvSpPr>
        <p:spPr>
          <a:xfrm>
            <a:off x="9869673" y="1395413"/>
            <a:ext cx="2322000" cy="4765674"/>
          </a:xfrm>
        </p:spPr>
        <p:txBody>
          <a:bodyPr tIns="864000" anchor="ctr" anchorCtr="0"/>
          <a:lstStyle>
            <a:lvl1pPr marL="0" indent="0" algn="ctr">
              <a:buFontTx/>
              <a:buNone/>
              <a:defRPr sz="1600"/>
            </a:lvl1pPr>
          </a:lstStyle>
          <a:p>
            <a:r>
              <a:rPr lang="en-US" dirty="0"/>
              <a:t>Click icon to add picture</a:t>
            </a:r>
            <a:endParaRPr lang="sv-SE" dirty="0"/>
          </a:p>
        </p:txBody>
      </p:sp>
      <p:sp>
        <p:nvSpPr>
          <p:cNvPr id="9" name="Title 8"/>
          <p:cNvSpPr>
            <a:spLocks noGrp="1"/>
          </p:cNvSpPr>
          <p:nvPr>
            <p:ph type="title"/>
          </p:nvPr>
        </p:nvSpPr>
        <p:spPr/>
        <p:txBody>
          <a:bodyPr/>
          <a:lstStyle/>
          <a:p>
            <a:r>
              <a:rPr lang="en-US"/>
              <a:t>Click to edit Master title style</a:t>
            </a:r>
            <a:endParaRPr lang="sv-SE"/>
          </a:p>
        </p:txBody>
      </p:sp>
      <p:sp>
        <p:nvSpPr>
          <p:cNvPr id="29" name="Picture Placeholder 7"/>
          <p:cNvSpPr>
            <a:spLocks noGrp="1"/>
          </p:cNvSpPr>
          <p:nvPr>
            <p:ph type="pic" sz="quarter" idx="21"/>
          </p:nvPr>
        </p:nvSpPr>
        <p:spPr>
          <a:xfrm>
            <a:off x="2468564" y="1395413"/>
            <a:ext cx="2322000" cy="4765674"/>
          </a:xfrm>
          <a:ln>
            <a:noFill/>
          </a:ln>
        </p:spPr>
        <p:txBody>
          <a:bodyPr tIns="864000" anchor="ctr" anchorCtr="0"/>
          <a:lstStyle>
            <a:lvl1pPr marL="0" indent="0" algn="ctr">
              <a:buNone/>
              <a:defRPr sz="1600"/>
            </a:lvl1pPr>
          </a:lstStyle>
          <a:p>
            <a:r>
              <a:rPr lang="en-US" dirty="0"/>
              <a:t>Click icon to add picture</a:t>
            </a:r>
            <a:endParaRPr lang="sv-SE" dirty="0"/>
          </a:p>
        </p:txBody>
      </p:sp>
      <p:sp>
        <p:nvSpPr>
          <p:cNvPr id="31" name="Picture Placeholder 7"/>
          <p:cNvSpPr>
            <a:spLocks noGrp="1"/>
          </p:cNvSpPr>
          <p:nvPr>
            <p:ph type="pic" sz="quarter" idx="22"/>
          </p:nvPr>
        </p:nvSpPr>
        <p:spPr>
          <a:xfrm>
            <a:off x="7402636" y="1395413"/>
            <a:ext cx="2322000" cy="4765674"/>
          </a:xfrm>
          <a:ln>
            <a:noFill/>
          </a:ln>
        </p:spPr>
        <p:txBody>
          <a:bodyPr tIns="864000" anchor="ctr" anchorCtr="0"/>
          <a:lstStyle>
            <a:lvl1pPr marL="0" indent="0" algn="ctr">
              <a:buNone/>
              <a:defRPr sz="1600"/>
            </a:lvl1pPr>
          </a:lstStyle>
          <a:p>
            <a:r>
              <a:rPr lang="en-US" dirty="0"/>
              <a:t>Click icon to add picture</a:t>
            </a:r>
            <a:endParaRPr lang="sv-SE" dirty="0"/>
          </a:p>
        </p:txBody>
      </p:sp>
      <p:sp>
        <p:nvSpPr>
          <p:cNvPr id="24" name="Text Placeholder 5"/>
          <p:cNvSpPr>
            <a:spLocks noGrp="1"/>
          </p:cNvSpPr>
          <p:nvPr>
            <p:ph type="body" sz="quarter" idx="23"/>
          </p:nvPr>
        </p:nvSpPr>
        <p:spPr>
          <a:xfrm>
            <a:off x="0" y="5441088"/>
            <a:ext cx="2322000" cy="720000"/>
          </a:xfrm>
          <a:solidFill>
            <a:schemeClr val="accent1"/>
          </a:solidFill>
        </p:spPr>
        <p:txBody>
          <a:bodyPr anchor="ctr" anchorCtr="0"/>
          <a:lstStyle>
            <a:lvl1pPr marL="0" indent="0" algn="ctr">
              <a:buFontTx/>
              <a:buNone/>
              <a:defRPr>
                <a:solidFill>
                  <a:schemeClr val="bg1"/>
                </a:solidFill>
              </a:defRPr>
            </a:lvl1pPr>
          </a:lstStyle>
          <a:p>
            <a:pPr lvl="0"/>
            <a:r>
              <a:rPr lang="en-US" dirty="0"/>
              <a:t>Click to edit Master text styles</a:t>
            </a:r>
          </a:p>
        </p:txBody>
      </p:sp>
      <p:sp>
        <p:nvSpPr>
          <p:cNvPr id="25" name="Text Placeholder 5"/>
          <p:cNvSpPr>
            <a:spLocks noGrp="1"/>
          </p:cNvSpPr>
          <p:nvPr>
            <p:ph type="body" sz="quarter" idx="24"/>
          </p:nvPr>
        </p:nvSpPr>
        <p:spPr>
          <a:xfrm>
            <a:off x="2467418" y="5441088"/>
            <a:ext cx="2322000" cy="720000"/>
          </a:xfrm>
          <a:solidFill>
            <a:schemeClr val="accent1"/>
          </a:solidFill>
        </p:spPr>
        <p:txBody>
          <a:bodyPr anchor="ctr" anchorCtr="0"/>
          <a:lstStyle>
            <a:lvl1pPr marL="0" indent="0" algn="ctr">
              <a:buFontTx/>
              <a:buNone/>
              <a:defRPr>
                <a:solidFill>
                  <a:schemeClr val="bg1"/>
                </a:solidFill>
              </a:defRPr>
            </a:lvl1pPr>
          </a:lstStyle>
          <a:p>
            <a:pPr lvl="0"/>
            <a:r>
              <a:rPr lang="en-US" dirty="0"/>
              <a:t>Click to edit Master text styles</a:t>
            </a:r>
          </a:p>
        </p:txBody>
      </p:sp>
      <p:sp>
        <p:nvSpPr>
          <p:cNvPr id="26" name="Text Placeholder 5"/>
          <p:cNvSpPr>
            <a:spLocks noGrp="1"/>
          </p:cNvSpPr>
          <p:nvPr>
            <p:ph type="body" sz="quarter" idx="25"/>
          </p:nvPr>
        </p:nvSpPr>
        <p:spPr>
          <a:xfrm>
            <a:off x="7402254" y="5441088"/>
            <a:ext cx="2322000" cy="720000"/>
          </a:xfrm>
          <a:solidFill>
            <a:schemeClr val="accent1"/>
          </a:solidFill>
        </p:spPr>
        <p:txBody>
          <a:bodyPr anchor="ctr" anchorCtr="0"/>
          <a:lstStyle>
            <a:lvl1pPr marL="0" indent="0" algn="ctr">
              <a:buFontTx/>
              <a:buNone/>
              <a:defRPr>
                <a:solidFill>
                  <a:schemeClr val="bg1"/>
                </a:solidFill>
              </a:defRPr>
            </a:lvl1pPr>
          </a:lstStyle>
          <a:p>
            <a:pPr lvl="0"/>
            <a:r>
              <a:rPr lang="en-US" dirty="0"/>
              <a:t>Click to edit Master text styles</a:t>
            </a:r>
          </a:p>
        </p:txBody>
      </p:sp>
      <p:sp>
        <p:nvSpPr>
          <p:cNvPr id="27" name="Text Placeholder 5"/>
          <p:cNvSpPr>
            <a:spLocks noGrp="1"/>
          </p:cNvSpPr>
          <p:nvPr>
            <p:ph type="body" sz="quarter" idx="26"/>
          </p:nvPr>
        </p:nvSpPr>
        <p:spPr>
          <a:xfrm>
            <a:off x="4934836" y="5441088"/>
            <a:ext cx="2322000" cy="720000"/>
          </a:xfrm>
          <a:solidFill>
            <a:schemeClr val="accent1"/>
          </a:solidFill>
        </p:spPr>
        <p:txBody>
          <a:bodyPr anchor="ctr" anchorCtr="0"/>
          <a:lstStyle>
            <a:lvl1pPr marL="0" indent="0" algn="ctr">
              <a:buFontTx/>
              <a:buNone/>
              <a:defRPr>
                <a:solidFill>
                  <a:schemeClr val="bg1"/>
                </a:solidFill>
              </a:defRPr>
            </a:lvl1pPr>
          </a:lstStyle>
          <a:p>
            <a:pPr lvl="0"/>
            <a:r>
              <a:rPr lang="en-US" dirty="0"/>
              <a:t>Click to edit Master text styles</a:t>
            </a:r>
          </a:p>
        </p:txBody>
      </p:sp>
      <p:sp>
        <p:nvSpPr>
          <p:cNvPr id="32" name="Text Placeholder 5"/>
          <p:cNvSpPr>
            <a:spLocks noGrp="1"/>
          </p:cNvSpPr>
          <p:nvPr>
            <p:ph type="body" sz="quarter" idx="27"/>
          </p:nvPr>
        </p:nvSpPr>
        <p:spPr>
          <a:xfrm>
            <a:off x="9869673" y="5441088"/>
            <a:ext cx="2322000" cy="720000"/>
          </a:xfrm>
          <a:solidFill>
            <a:schemeClr val="accent1"/>
          </a:solidFill>
        </p:spPr>
        <p:txBody>
          <a:bodyPr anchor="ctr" anchorCtr="0"/>
          <a:lstStyle>
            <a:lvl1pPr marL="0" indent="0" algn="ctr">
              <a:buFontTx/>
              <a:buNone/>
              <a:defRPr>
                <a:solidFill>
                  <a:schemeClr val="bg1"/>
                </a:solidFill>
              </a:defRPr>
            </a:lvl1pPr>
          </a:lstStyle>
          <a:p>
            <a:pPr lvl="0"/>
            <a:r>
              <a:rPr lang="en-US" dirty="0"/>
              <a:t>Click to edit Master text styles</a:t>
            </a:r>
          </a:p>
        </p:txBody>
      </p:sp>
      <p:grpSp>
        <p:nvGrpSpPr>
          <p:cNvPr id="47" name="Group 46"/>
          <p:cNvGrpSpPr/>
          <p:nvPr userDrawn="1"/>
        </p:nvGrpSpPr>
        <p:grpSpPr>
          <a:xfrm>
            <a:off x="-422733" y="3705133"/>
            <a:ext cx="199870" cy="146232"/>
            <a:chOff x="-422733" y="1249181"/>
            <a:chExt cx="199870" cy="146232"/>
          </a:xfrm>
        </p:grpSpPr>
        <p:cxnSp>
          <p:nvCxnSpPr>
            <p:cNvPr id="48" name="Rak 10"/>
            <p:cNvCxnSpPr/>
            <p:nvPr userDrawn="1"/>
          </p:nvCxnSpPr>
          <p:spPr>
            <a:xfrm rot="5400000">
              <a:off x="-322798" y="1295478"/>
              <a:ext cx="0" cy="199869"/>
            </a:xfrm>
            <a:prstGeom prst="line">
              <a:avLst/>
            </a:prstGeom>
            <a:ln w="12700">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50" name="Rak 10"/>
            <p:cNvCxnSpPr/>
            <p:nvPr userDrawn="1"/>
          </p:nvCxnSpPr>
          <p:spPr>
            <a:xfrm rot="5400000">
              <a:off x="-322797" y="1149246"/>
              <a:ext cx="0" cy="199869"/>
            </a:xfrm>
            <a:prstGeom prst="line">
              <a:avLst/>
            </a:prstGeom>
            <a:ln w="12700">
              <a:solidFill>
                <a:schemeClr val="accent6"/>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41779920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mod="1">
    <p:ext uri="{DCECCB84-F9BA-43D5-87BE-67443E8EF086}">
      <p15:sldGuideLst xmlns:p15="http://schemas.microsoft.com/office/powerpoint/2012/main">
        <p15:guide id="1" orient="horz" pos="2425">
          <p15:clr>
            <a:srgbClr val="FBAE40"/>
          </p15:clr>
        </p15:guide>
        <p15:guide id="2" orient="horz" pos="2335">
          <p15:clr>
            <a:srgbClr val="FBAE40"/>
          </p15:clr>
        </p15:guide>
      </p15:sldGuideLst>
    </p:ext>
  </p:extLst>
</p:sldLayout>
</file>

<file path=ppt/slideLayouts/slideLayout54.xml><?xml version="1.0" encoding="utf-8"?>
<p:sldLayout xmlns:a="http://schemas.openxmlformats.org/drawingml/2006/main" xmlns:r="http://schemas.openxmlformats.org/officeDocument/2006/relationships" xmlns:p="http://schemas.openxmlformats.org/presentationml/2006/main" type="secHead" preserve="1">
  <p:cSld name="Divider slide – NCC Blue">
    <p:spTree>
      <p:nvGrpSpPr>
        <p:cNvPr id="1" name=""/>
        <p:cNvGrpSpPr/>
        <p:nvPr/>
      </p:nvGrpSpPr>
      <p:grpSpPr>
        <a:xfrm>
          <a:off x="0" y="0"/>
          <a:ext cx="0" cy="0"/>
          <a:chOff x="0" y="0"/>
          <a:chExt cx="0" cy="0"/>
        </a:xfrm>
      </p:grpSpPr>
      <p:sp>
        <p:nvSpPr>
          <p:cNvPr id="7" name="Rectangle 6"/>
          <p:cNvSpPr/>
          <p:nvPr userDrawn="1"/>
        </p:nvSpPr>
        <p:spPr bwMode="white">
          <a:xfrm>
            <a:off x="0" y="0"/>
            <a:ext cx="12192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t" anchorCtr="0" forceAA="0" compatLnSpc="1">
            <a:prstTxWarp prst="textNoShape">
              <a:avLst/>
            </a:prstTxWarp>
            <a:noAutofit/>
          </a:bodyPr>
          <a:lstStyle/>
          <a:p>
            <a:pPr algn="ctr"/>
            <a:endParaRPr lang="sv-SE" dirty="0">
              <a:solidFill>
                <a:srgbClr val="000000"/>
              </a:solidFill>
            </a:endParaRPr>
          </a:p>
        </p:txBody>
      </p:sp>
      <p:sp>
        <p:nvSpPr>
          <p:cNvPr id="2" name="Title 1"/>
          <p:cNvSpPr>
            <a:spLocks noGrp="1"/>
          </p:cNvSpPr>
          <p:nvPr>
            <p:ph type="title" hasCustomPrompt="1"/>
          </p:nvPr>
        </p:nvSpPr>
        <p:spPr>
          <a:xfrm>
            <a:off x="385200" y="1190625"/>
            <a:ext cx="10363200" cy="1223392"/>
          </a:xfrm>
        </p:spPr>
        <p:txBody>
          <a:bodyPr anchor="b" anchorCtr="0"/>
          <a:lstStyle>
            <a:lvl1pPr algn="l">
              <a:defRPr sz="3600" b="1" cap="none">
                <a:solidFill>
                  <a:srgbClr val="FFFFFF"/>
                </a:solidFill>
                <a:latin typeface="+mj-lt"/>
              </a:defRPr>
            </a:lvl1pPr>
          </a:lstStyle>
          <a:p>
            <a:r>
              <a:rPr lang="en-US" dirty="0"/>
              <a:t>Click to add title</a:t>
            </a:r>
            <a:endParaRPr lang="sv-SE" dirty="0"/>
          </a:p>
        </p:txBody>
      </p:sp>
      <p:sp>
        <p:nvSpPr>
          <p:cNvPr id="3" name="Text Placeholder 2"/>
          <p:cNvSpPr>
            <a:spLocks noGrp="1"/>
          </p:cNvSpPr>
          <p:nvPr>
            <p:ph type="body" idx="1"/>
          </p:nvPr>
        </p:nvSpPr>
        <p:spPr>
          <a:xfrm>
            <a:off x="385200" y="2505015"/>
            <a:ext cx="10363200" cy="1500187"/>
          </a:xfrm>
        </p:spPr>
        <p:txBody>
          <a:bodyPr anchor="t" anchorCtr="0"/>
          <a:lstStyle>
            <a:lvl1pPr marL="0" indent="0" algn="l">
              <a:buNone/>
              <a:defRPr sz="2000" i="0" cap="none" baseline="0">
                <a:solidFill>
                  <a:srgbClr val="FFFFFF"/>
                </a:solidFill>
                <a:latin typeface="Arial" panose="020B0604020202020204" pitchFamily="34" charset="0"/>
              </a:defRPr>
            </a:lvl1pPr>
            <a:lvl2pPr marL="609585" indent="0">
              <a:buNone/>
              <a:defRPr sz="2400">
                <a:solidFill>
                  <a:schemeClr val="tx1">
                    <a:tint val="75000"/>
                  </a:schemeClr>
                </a:solidFill>
              </a:defRPr>
            </a:lvl2pPr>
            <a:lvl3pPr marL="1219170" indent="0">
              <a:buNone/>
              <a:defRPr sz="2133">
                <a:solidFill>
                  <a:schemeClr val="tx1">
                    <a:tint val="75000"/>
                  </a:schemeClr>
                </a:solidFill>
              </a:defRPr>
            </a:lvl3pPr>
            <a:lvl4pPr marL="1828754" indent="0">
              <a:buNone/>
              <a:defRPr sz="1867">
                <a:solidFill>
                  <a:schemeClr val="tx1">
                    <a:tint val="75000"/>
                  </a:schemeClr>
                </a:solidFill>
              </a:defRPr>
            </a:lvl4pPr>
            <a:lvl5pPr marL="2438339" indent="0">
              <a:buNone/>
              <a:defRPr sz="1867">
                <a:solidFill>
                  <a:schemeClr val="tx1">
                    <a:tint val="75000"/>
                  </a:schemeClr>
                </a:solidFill>
              </a:defRPr>
            </a:lvl5pPr>
            <a:lvl6pPr marL="3047924" indent="0">
              <a:buNone/>
              <a:defRPr sz="1867">
                <a:solidFill>
                  <a:schemeClr val="tx1">
                    <a:tint val="75000"/>
                  </a:schemeClr>
                </a:solidFill>
              </a:defRPr>
            </a:lvl6pPr>
            <a:lvl7pPr marL="3657509" indent="0">
              <a:buNone/>
              <a:defRPr sz="1867">
                <a:solidFill>
                  <a:schemeClr val="tx1">
                    <a:tint val="75000"/>
                  </a:schemeClr>
                </a:solidFill>
              </a:defRPr>
            </a:lvl7pPr>
            <a:lvl8pPr marL="4267093" indent="0">
              <a:buNone/>
              <a:defRPr sz="1867">
                <a:solidFill>
                  <a:schemeClr val="tx1">
                    <a:tint val="75000"/>
                  </a:schemeClr>
                </a:solidFill>
              </a:defRPr>
            </a:lvl8pPr>
            <a:lvl9pPr marL="4876678" indent="0">
              <a:buNone/>
              <a:defRPr sz="1867">
                <a:solidFill>
                  <a:schemeClr val="tx1">
                    <a:tint val="75000"/>
                  </a:schemeClr>
                </a:solidFill>
              </a:defRPr>
            </a:lvl9pPr>
          </a:lstStyle>
          <a:p>
            <a:pPr lvl="0"/>
            <a:r>
              <a:rPr lang="en-US" dirty="0"/>
              <a:t>Click to edit Master text styles</a:t>
            </a:r>
          </a:p>
        </p:txBody>
      </p:sp>
      <p:sp>
        <p:nvSpPr>
          <p:cNvPr id="9" name="TextBox 8"/>
          <p:cNvSpPr txBox="1"/>
          <p:nvPr userDrawn="1"/>
        </p:nvSpPr>
        <p:spPr>
          <a:xfrm>
            <a:off x="-2285999" y="143195"/>
            <a:ext cx="2245360" cy="461665"/>
          </a:xfrm>
          <a:prstGeom prst="rect">
            <a:avLst/>
          </a:prstGeom>
          <a:noFill/>
        </p:spPr>
        <p:txBody>
          <a:bodyPr wrap="square" rtlCol="0">
            <a:spAutoFit/>
          </a:bodyPr>
          <a:lstStyle/>
          <a:p>
            <a:pPr algn="r"/>
            <a:r>
              <a:rPr lang="sv-SE" sz="1200" dirty="0" err="1">
                <a:solidFill>
                  <a:srgbClr val="000000"/>
                </a:solidFill>
                <a:cs typeface="Arial" pitchFamily="34" charset="0"/>
              </a:rPr>
              <a:t>Divider</a:t>
            </a:r>
            <a:r>
              <a:rPr lang="sv-SE" sz="1200" dirty="0">
                <a:solidFill>
                  <a:srgbClr val="000000"/>
                </a:solidFill>
                <a:cs typeface="Arial" pitchFamily="34" charset="0"/>
              </a:rPr>
              <a:t> </a:t>
            </a:r>
            <a:r>
              <a:rPr lang="sv-SE" sz="1200" dirty="0" err="1">
                <a:solidFill>
                  <a:srgbClr val="000000"/>
                </a:solidFill>
                <a:cs typeface="Arial" pitchFamily="34" charset="0"/>
              </a:rPr>
              <a:t>slide</a:t>
            </a:r>
            <a:endParaRPr lang="sv-SE" sz="1200" dirty="0">
              <a:solidFill>
                <a:srgbClr val="000000"/>
              </a:solidFill>
              <a:cs typeface="Arial" pitchFamily="34" charset="0"/>
            </a:endParaRPr>
          </a:p>
          <a:p>
            <a:pPr algn="r"/>
            <a:r>
              <a:rPr lang="sv-SE" sz="1100" dirty="0">
                <a:solidFill>
                  <a:srgbClr val="000000"/>
                </a:solidFill>
                <a:cs typeface="Arial" pitchFamily="34" charset="0"/>
              </a:rPr>
              <a:t>NCC </a:t>
            </a:r>
            <a:r>
              <a:rPr lang="sv-SE" sz="1100" dirty="0" err="1">
                <a:solidFill>
                  <a:srgbClr val="000000"/>
                </a:solidFill>
                <a:cs typeface="Arial" pitchFamily="34" charset="0"/>
              </a:rPr>
              <a:t>Blue</a:t>
            </a:r>
            <a:endParaRPr lang="sv-SE" sz="1100" dirty="0">
              <a:solidFill>
                <a:srgbClr val="000000"/>
              </a:solidFill>
              <a:cs typeface="Arial" pitchFamily="34" charset="0"/>
            </a:endParaRPr>
          </a:p>
        </p:txBody>
      </p:sp>
      <p:sp>
        <p:nvSpPr>
          <p:cNvPr id="8" name="Date Placeholder 7"/>
          <p:cNvSpPr>
            <a:spLocks noGrp="1"/>
          </p:cNvSpPr>
          <p:nvPr>
            <p:ph type="dt" sz="half" idx="10"/>
          </p:nvPr>
        </p:nvSpPr>
        <p:spPr/>
        <p:txBody>
          <a:bodyPr/>
          <a:lstStyle>
            <a:lvl1pPr>
              <a:defRPr>
                <a:solidFill>
                  <a:schemeClr val="bg1"/>
                </a:solidFill>
              </a:defRPr>
            </a:lvl1pPr>
          </a:lstStyle>
          <a:p>
            <a:pPr>
              <a:defRPr/>
            </a:pPr>
            <a:r>
              <a:rPr lang="en-US">
                <a:solidFill>
                  <a:srgbClr val="FFFFFF"/>
                </a:solidFill>
              </a:rPr>
              <a:t>zDatum</a:t>
            </a:r>
            <a:endParaRPr lang="sv-SE" dirty="0">
              <a:solidFill>
                <a:srgbClr val="FFFFFF"/>
              </a:solidFill>
            </a:endParaRPr>
          </a:p>
        </p:txBody>
      </p:sp>
      <p:sp>
        <p:nvSpPr>
          <p:cNvPr id="11" name="Footer Placeholder 10"/>
          <p:cNvSpPr>
            <a:spLocks noGrp="1"/>
          </p:cNvSpPr>
          <p:nvPr>
            <p:ph type="ftr" sz="quarter" idx="11"/>
          </p:nvPr>
        </p:nvSpPr>
        <p:spPr/>
        <p:txBody>
          <a:bodyPr/>
          <a:lstStyle>
            <a:lvl1pPr>
              <a:defRPr>
                <a:solidFill>
                  <a:schemeClr val="bg1"/>
                </a:solidFill>
              </a:defRPr>
            </a:lvl1pPr>
          </a:lstStyle>
          <a:p>
            <a:pPr>
              <a:defRPr/>
            </a:pPr>
            <a:r>
              <a:rPr lang="sv-SE">
                <a:solidFill>
                  <a:srgbClr val="FFFFFF"/>
                </a:solidFill>
              </a:rPr>
              <a:t>zcCompany</a:t>
            </a:r>
          </a:p>
        </p:txBody>
      </p:sp>
      <p:sp>
        <p:nvSpPr>
          <p:cNvPr id="12" name="Slide Number Placeholder 11"/>
          <p:cNvSpPr>
            <a:spLocks noGrp="1"/>
          </p:cNvSpPr>
          <p:nvPr>
            <p:ph type="sldNum" sz="quarter" idx="12"/>
          </p:nvPr>
        </p:nvSpPr>
        <p:spPr/>
        <p:txBody>
          <a:bodyPr/>
          <a:lstStyle>
            <a:lvl1pPr>
              <a:defRPr>
                <a:solidFill>
                  <a:schemeClr val="bg1"/>
                </a:solidFill>
              </a:defRPr>
            </a:lvl1pPr>
          </a:lstStyle>
          <a:p>
            <a:pPr>
              <a:defRPr/>
            </a:pPr>
            <a:fld id="{ACBE7240-11B6-4A7D-A438-C0A3DD527519}" type="slidenum">
              <a:rPr lang="sv-SE" smtClean="0">
                <a:solidFill>
                  <a:srgbClr val="FFFFFF"/>
                </a:solidFill>
              </a:rPr>
              <a:pPr>
                <a:defRPr/>
              </a:pPr>
              <a:t>‹#›</a:t>
            </a:fld>
            <a:endParaRPr lang="sv-SE" dirty="0">
              <a:solidFill>
                <a:srgbClr val="FFFFFF"/>
              </a:solidFill>
            </a:endParaRPr>
          </a:p>
        </p:txBody>
      </p:sp>
      <p:pic>
        <p:nvPicPr>
          <p:cNvPr id="10" name="Picture 9"/>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673875" y="6286105"/>
            <a:ext cx="1036200" cy="395403"/>
          </a:xfrm>
          <a:prstGeom prst="rect">
            <a:avLst/>
          </a:prstGeom>
        </p:spPr>
      </p:pic>
    </p:spTree>
    <p:extLst>
      <p:ext uri="{BB962C8B-B14F-4D97-AF65-F5344CB8AC3E}">
        <p14:creationId xmlns:p14="http://schemas.microsoft.com/office/powerpoint/2010/main" val="3497369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Divider slide – NCC Dark Green">
    <p:spTree>
      <p:nvGrpSpPr>
        <p:cNvPr id="1" name=""/>
        <p:cNvGrpSpPr/>
        <p:nvPr/>
      </p:nvGrpSpPr>
      <p:grpSpPr>
        <a:xfrm>
          <a:off x="0" y="0"/>
          <a:ext cx="0" cy="0"/>
          <a:chOff x="0" y="0"/>
          <a:chExt cx="0" cy="0"/>
        </a:xfrm>
      </p:grpSpPr>
      <p:sp>
        <p:nvSpPr>
          <p:cNvPr id="7" name="Rectangle 6"/>
          <p:cNvSpPr/>
          <p:nvPr userDrawn="1"/>
        </p:nvSpPr>
        <p:spPr bwMode="white">
          <a:xfrm>
            <a:off x="0" y="0"/>
            <a:ext cx="12192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t" anchorCtr="0" forceAA="0" compatLnSpc="1">
            <a:prstTxWarp prst="textNoShape">
              <a:avLst/>
            </a:prstTxWarp>
            <a:noAutofit/>
          </a:bodyPr>
          <a:lstStyle/>
          <a:p>
            <a:pPr algn="ctr"/>
            <a:endParaRPr lang="sv-SE" dirty="0">
              <a:solidFill>
                <a:srgbClr val="000000"/>
              </a:solidFill>
            </a:endParaRPr>
          </a:p>
        </p:txBody>
      </p:sp>
      <p:sp>
        <p:nvSpPr>
          <p:cNvPr id="9" name="TextBox 8"/>
          <p:cNvSpPr txBox="1"/>
          <p:nvPr userDrawn="1"/>
        </p:nvSpPr>
        <p:spPr>
          <a:xfrm>
            <a:off x="-2285999" y="143195"/>
            <a:ext cx="2245360" cy="461665"/>
          </a:xfrm>
          <a:prstGeom prst="rect">
            <a:avLst/>
          </a:prstGeom>
          <a:noFill/>
        </p:spPr>
        <p:txBody>
          <a:bodyPr wrap="square" rtlCol="0">
            <a:spAutoFit/>
          </a:bodyPr>
          <a:lstStyle/>
          <a:p>
            <a:pPr algn="r"/>
            <a:r>
              <a:rPr lang="sv-SE" sz="1200" dirty="0" err="1">
                <a:solidFill>
                  <a:srgbClr val="000000"/>
                </a:solidFill>
                <a:cs typeface="Arial" pitchFamily="34" charset="0"/>
              </a:rPr>
              <a:t>Divider</a:t>
            </a:r>
            <a:r>
              <a:rPr lang="sv-SE" sz="1200" dirty="0">
                <a:solidFill>
                  <a:srgbClr val="000000"/>
                </a:solidFill>
                <a:cs typeface="Arial" pitchFamily="34" charset="0"/>
              </a:rPr>
              <a:t> </a:t>
            </a:r>
            <a:r>
              <a:rPr lang="sv-SE" sz="1200" dirty="0" err="1">
                <a:solidFill>
                  <a:srgbClr val="000000"/>
                </a:solidFill>
                <a:cs typeface="Arial" pitchFamily="34" charset="0"/>
              </a:rPr>
              <a:t>slide</a:t>
            </a:r>
            <a:endParaRPr lang="sv-SE" sz="1200" dirty="0">
              <a:solidFill>
                <a:srgbClr val="000000"/>
              </a:solidFill>
              <a:cs typeface="Arial" pitchFamily="34" charset="0"/>
            </a:endParaRPr>
          </a:p>
          <a:p>
            <a:pPr algn="r"/>
            <a:r>
              <a:rPr lang="sv-SE" sz="1100" dirty="0">
                <a:solidFill>
                  <a:srgbClr val="000000"/>
                </a:solidFill>
                <a:cs typeface="Arial" pitchFamily="34" charset="0"/>
              </a:rPr>
              <a:t>Dark Green</a:t>
            </a:r>
          </a:p>
        </p:txBody>
      </p:sp>
      <p:sp>
        <p:nvSpPr>
          <p:cNvPr id="3" name="Date Placeholder 2"/>
          <p:cNvSpPr>
            <a:spLocks noGrp="1"/>
          </p:cNvSpPr>
          <p:nvPr>
            <p:ph type="dt" sz="half" idx="10"/>
          </p:nvPr>
        </p:nvSpPr>
        <p:spPr/>
        <p:txBody>
          <a:bodyPr/>
          <a:lstStyle>
            <a:lvl1pPr>
              <a:defRPr>
                <a:solidFill>
                  <a:schemeClr val="bg1"/>
                </a:solidFill>
              </a:defRPr>
            </a:lvl1pPr>
          </a:lstStyle>
          <a:p>
            <a:pPr>
              <a:defRPr/>
            </a:pPr>
            <a:r>
              <a:rPr lang="en-US">
                <a:solidFill>
                  <a:srgbClr val="FFFFFF"/>
                </a:solidFill>
              </a:rPr>
              <a:t>zDatum</a:t>
            </a:r>
            <a:endParaRPr lang="sv-SE" dirty="0">
              <a:solidFill>
                <a:srgbClr val="FFFFFF"/>
              </a:solidFill>
            </a:endParaRPr>
          </a:p>
        </p:txBody>
      </p:sp>
      <p:sp>
        <p:nvSpPr>
          <p:cNvPr id="8" name="Footer Placeholder 7"/>
          <p:cNvSpPr>
            <a:spLocks noGrp="1"/>
          </p:cNvSpPr>
          <p:nvPr>
            <p:ph type="ftr" sz="quarter" idx="11"/>
          </p:nvPr>
        </p:nvSpPr>
        <p:spPr/>
        <p:txBody>
          <a:bodyPr/>
          <a:lstStyle>
            <a:lvl1pPr>
              <a:defRPr>
                <a:solidFill>
                  <a:schemeClr val="bg1"/>
                </a:solidFill>
              </a:defRPr>
            </a:lvl1pPr>
          </a:lstStyle>
          <a:p>
            <a:pPr>
              <a:defRPr/>
            </a:pPr>
            <a:r>
              <a:rPr lang="sv-SE">
                <a:solidFill>
                  <a:srgbClr val="FFFFFF"/>
                </a:solidFill>
              </a:rPr>
              <a:t>zcCompany</a:t>
            </a:r>
          </a:p>
        </p:txBody>
      </p:sp>
      <p:sp>
        <p:nvSpPr>
          <p:cNvPr id="12" name="Slide Number Placeholder 11"/>
          <p:cNvSpPr>
            <a:spLocks noGrp="1"/>
          </p:cNvSpPr>
          <p:nvPr>
            <p:ph type="sldNum" sz="quarter" idx="12"/>
          </p:nvPr>
        </p:nvSpPr>
        <p:spPr/>
        <p:txBody>
          <a:bodyPr/>
          <a:lstStyle>
            <a:lvl1pPr>
              <a:defRPr>
                <a:solidFill>
                  <a:schemeClr val="bg1"/>
                </a:solidFill>
              </a:defRPr>
            </a:lvl1pPr>
          </a:lstStyle>
          <a:p>
            <a:pPr>
              <a:defRPr/>
            </a:pPr>
            <a:fld id="{ACBE7240-11B6-4A7D-A438-C0A3DD527519}" type="slidenum">
              <a:rPr lang="sv-SE" smtClean="0">
                <a:solidFill>
                  <a:srgbClr val="FFFFFF"/>
                </a:solidFill>
              </a:rPr>
              <a:pPr>
                <a:defRPr/>
              </a:pPr>
              <a:t>‹#›</a:t>
            </a:fld>
            <a:endParaRPr lang="sv-SE" dirty="0">
              <a:solidFill>
                <a:srgbClr val="FFFFFF"/>
              </a:solidFill>
            </a:endParaRPr>
          </a:p>
        </p:txBody>
      </p:sp>
      <p:sp>
        <p:nvSpPr>
          <p:cNvPr id="13" name="Title 1"/>
          <p:cNvSpPr>
            <a:spLocks noGrp="1"/>
          </p:cNvSpPr>
          <p:nvPr>
            <p:ph type="title" hasCustomPrompt="1"/>
          </p:nvPr>
        </p:nvSpPr>
        <p:spPr>
          <a:xfrm>
            <a:off x="385200" y="1190625"/>
            <a:ext cx="10363200" cy="1223392"/>
          </a:xfrm>
        </p:spPr>
        <p:txBody>
          <a:bodyPr anchor="b" anchorCtr="0"/>
          <a:lstStyle>
            <a:lvl1pPr algn="l">
              <a:defRPr sz="3600" b="1" cap="none">
                <a:solidFill>
                  <a:srgbClr val="FFFFFF"/>
                </a:solidFill>
                <a:latin typeface="+mj-lt"/>
              </a:defRPr>
            </a:lvl1pPr>
          </a:lstStyle>
          <a:p>
            <a:r>
              <a:rPr lang="en-US" dirty="0"/>
              <a:t>Click to add title</a:t>
            </a:r>
            <a:endParaRPr lang="sv-SE" dirty="0"/>
          </a:p>
        </p:txBody>
      </p:sp>
      <p:sp>
        <p:nvSpPr>
          <p:cNvPr id="14" name="Text Placeholder 2"/>
          <p:cNvSpPr>
            <a:spLocks noGrp="1"/>
          </p:cNvSpPr>
          <p:nvPr>
            <p:ph type="body" idx="1"/>
          </p:nvPr>
        </p:nvSpPr>
        <p:spPr>
          <a:xfrm>
            <a:off x="385200" y="2505015"/>
            <a:ext cx="10363200" cy="1500187"/>
          </a:xfrm>
        </p:spPr>
        <p:txBody>
          <a:bodyPr anchor="t" anchorCtr="0"/>
          <a:lstStyle>
            <a:lvl1pPr marL="0" indent="0" algn="l">
              <a:buNone/>
              <a:defRPr sz="2000" i="0" cap="none" baseline="0">
                <a:solidFill>
                  <a:srgbClr val="FFFFFF"/>
                </a:solidFill>
                <a:latin typeface="Arial" panose="020B0604020202020204" pitchFamily="34" charset="0"/>
              </a:defRPr>
            </a:lvl1pPr>
            <a:lvl2pPr marL="609585" indent="0">
              <a:buNone/>
              <a:defRPr sz="2400">
                <a:solidFill>
                  <a:schemeClr val="tx1">
                    <a:tint val="75000"/>
                  </a:schemeClr>
                </a:solidFill>
              </a:defRPr>
            </a:lvl2pPr>
            <a:lvl3pPr marL="1219170" indent="0">
              <a:buNone/>
              <a:defRPr sz="2133">
                <a:solidFill>
                  <a:schemeClr val="tx1">
                    <a:tint val="75000"/>
                  </a:schemeClr>
                </a:solidFill>
              </a:defRPr>
            </a:lvl3pPr>
            <a:lvl4pPr marL="1828754" indent="0">
              <a:buNone/>
              <a:defRPr sz="1867">
                <a:solidFill>
                  <a:schemeClr val="tx1">
                    <a:tint val="75000"/>
                  </a:schemeClr>
                </a:solidFill>
              </a:defRPr>
            </a:lvl4pPr>
            <a:lvl5pPr marL="2438339" indent="0">
              <a:buNone/>
              <a:defRPr sz="1867">
                <a:solidFill>
                  <a:schemeClr val="tx1">
                    <a:tint val="75000"/>
                  </a:schemeClr>
                </a:solidFill>
              </a:defRPr>
            </a:lvl5pPr>
            <a:lvl6pPr marL="3047924" indent="0">
              <a:buNone/>
              <a:defRPr sz="1867">
                <a:solidFill>
                  <a:schemeClr val="tx1">
                    <a:tint val="75000"/>
                  </a:schemeClr>
                </a:solidFill>
              </a:defRPr>
            </a:lvl6pPr>
            <a:lvl7pPr marL="3657509" indent="0">
              <a:buNone/>
              <a:defRPr sz="1867">
                <a:solidFill>
                  <a:schemeClr val="tx1">
                    <a:tint val="75000"/>
                  </a:schemeClr>
                </a:solidFill>
              </a:defRPr>
            </a:lvl7pPr>
            <a:lvl8pPr marL="4267093" indent="0">
              <a:buNone/>
              <a:defRPr sz="1867">
                <a:solidFill>
                  <a:schemeClr val="tx1">
                    <a:tint val="75000"/>
                  </a:schemeClr>
                </a:solidFill>
              </a:defRPr>
            </a:lvl8pPr>
            <a:lvl9pPr marL="4876678" indent="0">
              <a:buNone/>
              <a:defRPr sz="1867">
                <a:solidFill>
                  <a:schemeClr val="tx1">
                    <a:tint val="75000"/>
                  </a:schemeClr>
                </a:solidFill>
              </a:defRPr>
            </a:lvl9pPr>
          </a:lstStyle>
          <a:p>
            <a:pPr lvl="0"/>
            <a:r>
              <a:rPr lang="en-US" dirty="0"/>
              <a:t>Click to edit Master text styles</a:t>
            </a:r>
          </a:p>
        </p:txBody>
      </p:sp>
      <p:pic>
        <p:nvPicPr>
          <p:cNvPr id="10" name="Picture 9"/>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673875" y="6286105"/>
            <a:ext cx="1036200" cy="395403"/>
          </a:xfrm>
          <a:prstGeom prst="rect">
            <a:avLst/>
          </a:prstGeom>
        </p:spPr>
      </p:pic>
    </p:spTree>
    <p:extLst>
      <p:ext uri="{BB962C8B-B14F-4D97-AF65-F5344CB8AC3E}">
        <p14:creationId xmlns:p14="http://schemas.microsoft.com/office/powerpoint/2010/main" val="33734735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1_Divider slide – NCC Dark Green">
    <p:spTree>
      <p:nvGrpSpPr>
        <p:cNvPr id="1" name=""/>
        <p:cNvGrpSpPr/>
        <p:nvPr/>
      </p:nvGrpSpPr>
      <p:grpSpPr>
        <a:xfrm>
          <a:off x="0" y="0"/>
          <a:ext cx="0" cy="0"/>
          <a:chOff x="0" y="0"/>
          <a:chExt cx="0" cy="0"/>
        </a:xfrm>
      </p:grpSpPr>
      <p:sp>
        <p:nvSpPr>
          <p:cNvPr id="7" name="Rectangle 6"/>
          <p:cNvSpPr/>
          <p:nvPr userDrawn="1"/>
        </p:nvSpPr>
        <p:spPr bwMode="white">
          <a:xfrm>
            <a:off x="0" y="0"/>
            <a:ext cx="12192000" cy="6858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t" anchorCtr="0" forceAA="0" compatLnSpc="1">
            <a:prstTxWarp prst="textNoShape">
              <a:avLst/>
            </a:prstTxWarp>
            <a:noAutofit/>
          </a:bodyPr>
          <a:lstStyle/>
          <a:p>
            <a:pPr algn="ctr"/>
            <a:endParaRPr lang="sv-SE" dirty="0">
              <a:solidFill>
                <a:srgbClr val="000000"/>
              </a:solidFill>
            </a:endParaRPr>
          </a:p>
        </p:txBody>
      </p:sp>
      <p:sp>
        <p:nvSpPr>
          <p:cNvPr id="9" name="TextBox 8"/>
          <p:cNvSpPr txBox="1"/>
          <p:nvPr userDrawn="1"/>
        </p:nvSpPr>
        <p:spPr>
          <a:xfrm>
            <a:off x="-2285999" y="143195"/>
            <a:ext cx="2245360" cy="461665"/>
          </a:xfrm>
          <a:prstGeom prst="rect">
            <a:avLst/>
          </a:prstGeom>
          <a:noFill/>
        </p:spPr>
        <p:txBody>
          <a:bodyPr wrap="square" rtlCol="0">
            <a:spAutoFit/>
          </a:bodyPr>
          <a:lstStyle/>
          <a:p>
            <a:pPr algn="r"/>
            <a:r>
              <a:rPr lang="sv-SE" sz="1200" dirty="0" err="1">
                <a:solidFill>
                  <a:srgbClr val="000000"/>
                </a:solidFill>
                <a:cs typeface="Arial" pitchFamily="34" charset="0"/>
              </a:rPr>
              <a:t>Divider</a:t>
            </a:r>
            <a:r>
              <a:rPr lang="sv-SE" sz="1200" dirty="0">
                <a:solidFill>
                  <a:srgbClr val="000000"/>
                </a:solidFill>
                <a:cs typeface="Arial" pitchFamily="34" charset="0"/>
              </a:rPr>
              <a:t> </a:t>
            </a:r>
            <a:r>
              <a:rPr lang="sv-SE" sz="1200" dirty="0" err="1">
                <a:solidFill>
                  <a:srgbClr val="000000"/>
                </a:solidFill>
                <a:cs typeface="Arial" pitchFamily="34" charset="0"/>
              </a:rPr>
              <a:t>slide</a:t>
            </a:r>
            <a:endParaRPr lang="sv-SE" sz="1200" dirty="0">
              <a:solidFill>
                <a:srgbClr val="000000"/>
              </a:solidFill>
              <a:cs typeface="Arial" pitchFamily="34" charset="0"/>
            </a:endParaRPr>
          </a:p>
          <a:p>
            <a:pPr algn="r"/>
            <a:r>
              <a:rPr lang="sv-SE" sz="1100" dirty="0">
                <a:solidFill>
                  <a:srgbClr val="000000"/>
                </a:solidFill>
                <a:cs typeface="Arial" pitchFamily="34" charset="0"/>
              </a:rPr>
              <a:t>Dark Green</a:t>
            </a:r>
          </a:p>
        </p:txBody>
      </p:sp>
      <p:sp>
        <p:nvSpPr>
          <p:cNvPr id="3" name="Date Placeholder 2"/>
          <p:cNvSpPr>
            <a:spLocks noGrp="1"/>
          </p:cNvSpPr>
          <p:nvPr>
            <p:ph type="dt" sz="half" idx="10"/>
          </p:nvPr>
        </p:nvSpPr>
        <p:spPr/>
        <p:txBody>
          <a:bodyPr/>
          <a:lstStyle>
            <a:lvl1pPr>
              <a:defRPr>
                <a:solidFill>
                  <a:schemeClr val="bg1"/>
                </a:solidFill>
              </a:defRPr>
            </a:lvl1pPr>
          </a:lstStyle>
          <a:p>
            <a:pPr>
              <a:defRPr/>
            </a:pPr>
            <a:r>
              <a:rPr lang="en-US">
                <a:solidFill>
                  <a:srgbClr val="FFFFFF"/>
                </a:solidFill>
              </a:rPr>
              <a:t>zDatum</a:t>
            </a:r>
            <a:endParaRPr lang="sv-SE" dirty="0">
              <a:solidFill>
                <a:srgbClr val="FFFFFF"/>
              </a:solidFill>
            </a:endParaRPr>
          </a:p>
        </p:txBody>
      </p:sp>
      <p:sp>
        <p:nvSpPr>
          <p:cNvPr id="8" name="Footer Placeholder 7"/>
          <p:cNvSpPr>
            <a:spLocks noGrp="1"/>
          </p:cNvSpPr>
          <p:nvPr>
            <p:ph type="ftr" sz="quarter" idx="11"/>
          </p:nvPr>
        </p:nvSpPr>
        <p:spPr/>
        <p:txBody>
          <a:bodyPr/>
          <a:lstStyle>
            <a:lvl1pPr>
              <a:defRPr>
                <a:solidFill>
                  <a:schemeClr val="bg1"/>
                </a:solidFill>
              </a:defRPr>
            </a:lvl1pPr>
          </a:lstStyle>
          <a:p>
            <a:pPr>
              <a:defRPr/>
            </a:pPr>
            <a:r>
              <a:rPr lang="sv-SE">
                <a:solidFill>
                  <a:srgbClr val="FFFFFF"/>
                </a:solidFill>
              </a:rPr>
              <a:t>zcCompany</a:t>
            </a:r>
          </a:p>
        </p:txBody>
      </p:sp>
      <p:sp>
        <p:nvSpPr>
          <p:cNvPr id="12" name="Slide Number Placeholder 11"/>
          <p:cNvSpPr>
            <a:spLocks noGrp="1"/>
          </p:cNvSpPr>
          <p:nvPr>
            <p:ph type="sldNum" sz="quarter" idx="12"/>
          </p:nvPr>
        </p:nvSpPr>
        <p:spPr/>
        <p:txBody>
          <a:bodyPr/>
          <a:lstStyle>
            <a:lvl1pPr>
              <a:defRPr>
                <a:solidFill>
                  <a:schemeClr val="bg1"/>
                </a:solidFill>
              </a:defRPr>
            </a:lvl1pPr>
          </a:lstStyle>
          <a:p>
            <a:pPr>
              <a:defRPr/>
            </a:pPr>
            <a:fld id="{ACBE7240-11B6-4A7D-A438-C0A3DD527519}" type="slidenum">
              <a:rPr lang="sv-SE" smtClean="0">
                <a:solidFill>
                  <a:srgbClr val="FFFFFF"/>
                </a:solidFill>
              </a:rPr>
              <a:pPr>
                <a:defRPr/>
              </a:pPr>
              <a:t>‹#›</a:t>
            </a:fld>
            <a:endParaRPr lang="sv-SE" dirty="0">
              <a:solidFill>
                <a:srgbClr val="FFFFFF"/>
              </a:solidFill>
            </a:endParaRPr>
          </a:p>
        </p:txBody>
      </p:sp>
      <p:sp>
        <p:nvSpPr>
          <p:cNvPr id="13" name="Title 1"/>
          <p:cNvSpPr>
            <a:spLocks noGrp="1"/>
          </p:cNvSpPr>
          <p:nvPr>
            <p:ph type="title" hasCustomPrompt="1"/>
          </p:nvPr>
        </p:nvSpPr>
        <p:spPr>
          <a:xfrm>
            <a:off x="385200" y="1190625"/>
            <a:ext cx="10363200" cy="1223392"/>
          </a:xfrm>
        </p:spPr>
        <p:txBody>
          <a:bodyPr anchor="b" anchorCtr="0"/>
          <a:lstStyle>
            <a:lvl1pPr algn="l">
              <a:defRPr sz="3600" b="1" cap="none">
                <a:solidFill>
                  <a:srgbClr val="FFFFFF"/>
                </a:solidFill>
                <a:latin typeface="+mj-lt"/>
              </a:defRPr>
            </a:lvl1pPr>
          </a:lstStyle>
          <a:p>
            <a:r>
              <a:rPr lang="en-US" dirty="0"/>
              <a:t>Click to add title</a:t>
            </a:r>
            <a:endParaRPr lang="sv-SE" dirty="0"/>
          </a:p>
        </p:txBody>
      </p:sp>
      <p:sp>
        <p:nvSpPr>
          <p:cNvPr id="14" name="Text Placeholder 2"/>
          <p:cNvSpPr>
            <a:spLocks noGrp="1"/>
          </p:cNvSpPr>
          <p:nvPr>
            <p:ph type="body" idx="1"/>
          </p:nvPr>
        </p:nvSpPr>
        <p:spPr>
          <a:xfrm>
            <a:off x="385200" y="2505015"/>
            <a:ext cx="10363200" cy="1500187"/>
          </a:xfrm>
        </p:spPr>
        <p:txBody>
          <a:bodyPr anchor="t" anchorCtr="0"/>
          <a:lstStyle>
            <a:lvl1pPr marL="0" indent="0" algn="l">
              <a:buNone/>
              <a:defRPr sz="2000" i="0" cap="none" baseline="0">
                <a:solidFill>
                  <a:srgbClr val="FFFFFF"/>
                </a:solidFill>
                <a:latin typeface="Arial" panose="020B0604020202020204" pitchFamily="34" charset="0"/>
              </a:defRPr>
            </a:lvl1pPr>
            <a:lvl2pPr marL="609585" indent="0">
              <a:buNone/>
              <a:defRPr sz="2400">
                <a:solidFill>
                  <a:schemeClr val="tx1">
                    <a:tint val="75000"/>
                  </a:schemeClr>
                </a:solidFill>
              </a:defRPr>
            </a:lvl2pPr>
            <a:lvl3pPr marL="1219170" indent="0">
              <a:buNone/>
              <a:defRPr sz="2133">
                <a:solidFill>
                  <a:schemeClr val="tx1">
                    <a:tint val="75000"/>
                  </a:schemeClr>
                </a:solidFill>
              </a:defRPr>
            </a:lvl3pPr>
            <a:lvl4pPr marL="1828754" indent="0">
              <a:buNone/>
              <a:defRPr sz="1867">
                <a:solidFill>
                  <a:schemeClr val="tx1">
                    <a:tint val="75000"/>
                  </a:schemeClr>
                </a:solidFill>
              </a:defRPr>
            </a:lvl4pPr>
            <a:lvl5pPr marL="2438339" indent="0">
              <a:buNone/>
              <a:defRPr sz="1867">
                <a:solidFill>
                  <a:schemeClr val="tx1">
                    <a:tint val="75000"/>
                  </a:schemeClr>
                </a:solidFill>
              </a:defRPr>
            </a:lvl5pPr>
            <a:lvl6pPr marL="3047924" indent="0">
              <a:buNone/>
              <a:defRPr sz="1867">
                <a:solidFill>
                  <a:schemeClr val="tx1">
                    <a:tint val="75000"/>
                  </a:schemeClr>
                </a:solidFill>
              </a:defRPr>
            </a:lvl6pPr>
            <a:lvl7pPr marL="3657509" indent="0">
              <a:buNone/>
              <a:defRPr sz="1867">
                <a:solidFill>
                  <a:schemeClr val="tx1">
                    <a:tint val="75000"/>
                  </a:schemeClr>
                </a:solidFill>
              </a:defRPr>
            </a:lvl7pPr>
            <a:lvl8pPr marL="4267093" indent="0">
              <a:buNone/>
              <a:defRPr sz="1867">
                <a:solidFill>
                  <a:schemeClr val="tx1">
                    <a:tint val="75000"/>
                  </a:schemeClr>
                </a:solidFill>
              </a:defRPr>
            </a:lvl8pPr>
            <a:lvl9pPr marL="4876678" indent="0">
              <a:buNone/>
              <a:defRPr sz="1867">
                <a:solidFill>
                  <a:schemeClr val="tx1">
                    <a:tint val="75000"/>
                  </a:schemeClr>
                </a:solidFill>
              </a:defRPr>
            </a:lvl9pPr>
          </a:lstStyle>
          <a:p>
            <a:pPr lvl="0"/>
            <a:r>
              <a:rPr lang="en-US" dirty="0"/>
              <a:t>Click to edit Master text styles</a:t>
            </a:r>
          </a:p>
        </p:txBody>
      </p:sp>
      <p:pic>
        <p:nvPicPr>
          <p:cNvPr id="10" name="Picture 9"/>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673875" y="6286105"/>
            <a:ext cx="1036200" cy="395403"/>
          </a:xfrm>
          <a:prstGeom prst="rect">
            <a:avLst/>
          </a:prstGeom>
        </p:spPr>
      </p:pic>
    </p:spTree>
    <p:extLst>
      <p:ext uri="{BB962C8B-B14F-4D97-AF65-F5344CB8AC3E}">
        <p14:creationId xmlns:p14="http://schemas.microsoft.com/office/powerpoint/2010/main" val="28392625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Divider slide – NCC Light Blue">
    <p:spTree>
      <p:nvGrpSpPr>
        <p:cNvPr id="1" name=""/>
        <p:cNvGrpSpPr/>
        <p:nvPr/>
      </p:nvGrpSpPr>
      <p:grpSpPr>
        <a:xfrm>
          <a:off x="0" y="0"/>
          <a:ext cx="0" cy="0"/>
          <a:chOff x="0" y="0"/>
          <a:chExt cx="0" cy="0"/>
        </a:xfrm>
      </p:grpSpPr>
      <p:sp>
        <p:nvSpPr>
          <p:cNvPr id="7" name="Rectangle 6"/>
          <p:cNvSpPr/>
          <p:nvPr userDrawn="1"/>
        </p:nvSpPr>
        <p:spPr bwMode="white">
          <a:xfrm>
            <a:off x="0" y="0"/>
            <a:ext cx="1219200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t" anchorCtr="0" forceAA="0" compatLnSpc="1">
            <a:prstTxWarp prst="textNoShape">
              <a:avLst/>
            </a:prstTxWarp>
            <a:noAutofit/>
          </a:bodyPr>
          <a:lstStyle/>
          <a:p>
            <a:pPr algn="ctr"/>
            <a:endParaRPr lang="sv-SE" dirty="0">
              <a:solidFill>
                <a:srgbClr val="000000"/>
              </a:solidFill>
            </a:endParaRPr>
          </a:p>
        </p:txBody>
      </p:sp>
      <p:sp>
        <p:nvSpPr>
          <p:cNvPr id="2" name="Title 1"/>
          <p:cNvSpPr>
            <a:spLocks noGrp="1"/>
          </p:cNvSpPr>
          <p:nvPr>
            <p:ph type="title" hasCustomPrompt="1"/>
          </p:nvPr>
        </p:nvSpPr>
        <p:spPr>
          <a:xfrm>
            <a:off x="385200" y="1190625"/>
            <a:ext cx="10363200" cy="1223392"/>
          </a:xfrm>
        </p:spPr>
        <p:txBody>
          <a:bodyPr anchor="b" anchorCtr="0"/>
          <a:lstStyle>
            <a:lvl1pPr algn="l">
              <a:defRPr sz="3600" b="1" cap="none">
                <a:solidFill>
                  <a:srgbClr val="FFFFFF"/>
                </a:solidFill>
                <a:latin typeface="+mj-lt"/>
              </a:defRPr>
            </a:lvl1pPr>
          </a:lstStyle>
          <a:p>
            <a:r>
              <a:rPr lang="en-US" dirty="0"/>
              <a:t>Click to add title</a:t>
            </a:r>
            <a:endParaRPr lang="sv-SE" dirty="0"/>
          </a:p>
        </p:txBody>
      </p:sp>
      <p:sp>
        <p:nvSpPr>
          <p:cNvPr id="9" name="TextBox 8"/>
          <p:cNvSpPr txBox="1"/>
          <p:nvPr userDrawn="1"/>
        </p:nvSpPr>
        <p:spPr>
          <a:xfrm>
            <a:off x="-2285999" y="143195"/>
            <a:ext cx="2245360" cy="461665"/>
          </a:xfrm>
          <a:prstGeom prst="rect">
            <a:avLst/>
          </a:prstGeom>
          <a:noFill/>
        </p:spPr>
        <p:txBody>
          <a:bodyPr wrap="square" rtlCol="0">
            <a:spAutoFit/>
          </a:bodyPr>
          <a:lstStyle/>
          <a:p>
            <a:pPr algn="r"/>
            <a:r>
              <a:rPr lang="sv-SE" sz="1200" dirty="0" err="1">
                <a:solidFill>
                  <a:srgbClr val="000000"/>
                </a:solidFill>
                <a:cs typeface="Arial" pitchFamily="34" charset="0"/>
              </a:rPr>
              <a:t>Divider</a:t>
            </a:r>
            <a:r>
              <a:rPr lang="sv-SE" sz="1200" dirty="0">
                <a:solidFill>
                  <a:srgbClr val="000000"/>
                </a:solidFill>
                <a:cs typeface="Arial" pitchFamily="34" charset="0"/>
              </a:rPr>
              <a:t> </a:t>
            </a:r>
            <a:r>
              <a:rPr lang="sv-SE" sz="1200" dirty="0" err="1">
                <a:solidFill>
                  <a:srgbClr val="000000"/>
                </a:solidFill>
                <a:cs typeface="Arial" pitchFamily="34" charset="0"/>
              </a:rPr>
              <a:t>slide</a:t>
            </a:r>
            <a:endParaRPr lang="sv-SE" sz="1200" dirty="0">
              <a:solidFill>
                <a:srgbClr val="000000"/>
              </a:solidFill>
              <a:cs typeface="Arial" pitchFamily="34" charset="0"/>
            </a:endParaRPr>
          </a:p>
          <a:p>
            <a:pPr algn="r"/>
            <a:r>
              <a:rPr lang="sv-SE" sz="1100" dirty="0" err="1">
                <a:solidFill>
                  <a:srgbClr val="000000"/>
                </a:solidFill>
                <a:cs typeface="Arial" pitchFamily="34" charset="0"/>
              </a:rPr>
              <a:t>Light</a:t>
            </a:r>
            <a:r>
              <a:rPr lang="sv-SE" sz="1100" dirty="0">
                <a:solidFill>
                  <a:srgbClr val="000000"/>
                </a:solidFill>
                <a:cs typeface="Arial" pitchFamily="34" charset="0"/>
              </a:rPr>
              <a:t> </a:t>
            </a:r>
            <a:r>
              <a:rPr lang="sv-SE" sz="1100" dirty="0" err="1">
                <a:solidFill>
                  <a:srgbClr val="000000"/>
                </a:solidFill>
                <a:cs typeface="Arial" pitchFamily="34" charset="0"/>
              </a:rPr>
              <a:t>Blue</a:t>
            </a:r>
            <a:endParaRPr lang="sv-SE" sz="1100" dirty="0">
              <a:solidFill>
                <a:srgbClr val="000000"/>
              </a:solidFill>
              <a:cs typeface="Arial" pitchFamily="34" charset="0"/>
            </a:endParaRPr>
          </a:p>
        </p:txBody>
      </p:sp>
      <p:sp>
        <p:nvSpPr>
          <p:cNvPr id="11" name="Text Placeholder 2"/>
          <p:cNvSpPr>
            <a:spLocks noGrp="1"/>
          </p:cNvSpPr>
          <p:nvPr>
            <p:ph type="body" idx="1"/>
          </p:nvPr>
        </p:nvSpPr>
        <p:spPr>
          <a:xfrm>
            <a:off x="385200" y="2505015"/>
            <a:ext cx="10363200" cy="1500187"/>
          </a:xfrm>
        </p:spPr>
        <p:txBody>
          <a:bodyPr anchor="t" anchorCtr="0"/>
          <a:lstStyle>
            <a:lvl1pPr marL="0" indent="0" algn="l">
              <a:buNone/>
              <a:defRPr sz="2000" i="0" cap="none" baseline="0">
                <a:solidFill>
                  <a:srgbClr val="FFFFFF"/>
                </a:solidFill>
                <a:latin typeface="Arial" panose="020B0604020202020204" pitchFamily="34" charset="0"/>
              </a:defRPr>
            </a:lvl1pPr>
            <a:lvl2pPr marL="609585" indent="0">
              <a:buNone/>
              <a:defRPr sz="2400">
                <a:solidFill>
                  <a:schemeClr val="tx1">
                    <a:tint val="75000"/>
                  </a:schemeClr>
                </a:solidFill>
              </a:defRPr>
            </a:lvl2pPr>
            <a:lvl3pPr marL="1219170" indent="0">
              <a:buNone/>
              <a:defRPr sz="2133">
                <a:solidFill>
                  <a:schemeClr val="tx1">
                    <a:tint val="75000"/>
                  </a:schemeClr>
                </a:solidFill>
              </a:defRPr>
            </a:lvl3pPr>
            <a:lvl4pPr marL="1828754" indent="0">
              <a:buNone/>
              <a:defRPr sz="1867">
                <a:solidFill>
                  <a:schemeClr val="tx1">
                    <a:tint val="75000"/>
                  </a:schemeClr>
                </a:solidFill>
              </a:defRPr>
            </a:lvl4pPr>
            <a:lvl5pPr marL="2438339" indent="0">
              <a:buNone/>
              <a:defRPr sz="1867">
                <a:solidFill>
                  <a:schemeClr val="tx1">
                    <a:tint val="75000"/>
                  </a:schemeClr>
                </a:solidFill>
              </a:defRPr>
            </a:lvl5pPr>
            <a:lvl6pPr marL="3047924" indent="0">
              <a:buNone/>
              <a:defRPr sz="1867">
                <a:solidFill>
                  <a:schemeClr val="tx1">
                    <a:tint val="75000"/>
                  </a:schemeClr>
                </a:solidFill>
              </a:defRPr>
            </a:lvl6pPr>
            <a:lvl7pPr marL="3657509" indent="0">
              <a:buNone/>
              <a:defRPr sz="1867">
                <a:solidFill>
                  <a:schemeClr val="tx1">
                    <a:tint val="75000"/>
                  </a:schemeClr>
                </a:solidFill>
              </a:defRPr>
            </a:lvl7pPr>
            <a:lvl8pPr marL="4267093" indent="0">
              <a:buNone/>
              <a:defRPr sz="1867">
                <a:solidFill>
                  <a:schemeClr val="tx1">
                    <a:tint val="75000"/>
                  </a:schemeClr>
                </a:solidFill>
              </a:defRPr>
            </a:lvl8pPr>
            <a:lvl9pPr marL="4876678" indent="0">
              <a:buNone/>
              <a:defRPr sz="1867">
                <a:solidFill>
                  <a:schemeClr val="tx1">
                    <a:tint val="75000"/>
                  </a:schemeClr>
                </a:solidFill>
              </a:defRPr>
            </a:lvl9pPr>
          </a:lstStyle>
          <a:p>
            <a:pPr lvl="0"/>
            <a:r>
              <a:rPr lang="en-US" dirty="0"/>
              <a:t>Click to edit Master text styles</a:t>
            </a:r>
          </a:p>
        </p:txBody>
      </p:sp>
      <p:sp>
        <p:nvSpPr>
          <p:cNvPr id="3" name="Date Placeholder 2"/>
          <p:cNvSpPr>
            <a:spLocks noGrp="1"/>
          </p:cNvSpPr>
          <p:nvPr>
            <p:ph type="dt" sz="half" idx="10"/>
          </p:nvPr>
        </p:nvSpPr>
        <p:spPr/>
        <p:txBody>
          <a:bodyPr/>
          <a:lstStyle>
            <a:lvl1pPr>
              <a:defRPr>
                <a:solidFill>
                  <a:schemeClr val="bg1"/>
                </a:solidFill>
              </a:defRPr>
            </a:lvl1pPr>
          </a:lstStyle>
          <a:p>
            <a:pPr>
              <a:defRPr/>
            </a:pPr>
            <a:r>
              <a:rPr lang="en-US">
                <a:solidFill>
                  <a:srgbClr val="FFFFFF"/>
                </a:solidFill>
              </a:rPr>
              <a:t>zDatum</a:t>
            </a:r>
            <a:endParaRPr lang="sv-SE" dirty="0">
              <a:solidFill>
                <a:srgbClr val="FFFFFF"/>
              </a:solidFill>
            </a:endParaRPr>
          </a:p>
        </p:txBody>
      </p:sp>
      <p:sp>
        <p:nvSpPr>
          <p:cNvPr id="8" name="Footer Placeholder 7"/>
          <p:cNvSpPr>
            <a:spLocks noGrp="1"/>
          </p:cNvSpPr>
          <p:nvPr>
            <p:ph type="ftr" sz="quarter" idx="11"/>
          </p:nvPr>
        </p:nvSpPr>
        <p:spPr/>
        <p:txBody>
          <a:bodyPr/>
          <a:lstStyle>
            <a:lvl1pPr>
              <a:defRPr>
                <a:solidFill>
                  <a:schemeClr val="bg1"/>
                </a:solidFill>
              </a:defRPr>
            </a:lvl1pPr>
          </a:lstStyle>
          <a:p>
            <a:pPr>
              <a:defRPr/>
            </a:pPr>
            <a:r>
              <a:rPr lang="sv-SE">
                <a:solidFill>
                  <a:srgbClr val="FFFFFF"/>
                </a:solidFill>
              </a:rPr>
              <a:t>zcCompany</a:t>
            </a:r>
          </a:p>
        </p:txBody>
      </p:sp>
      <p:sp>
        <p:nvSpPr>
          <p:cNvPr id="10" name="Slide Number Placeholder 9"/>
          <p:cNvSpPr>
            <a:spLocks noGrp="1"/>
          </p:cNvSpPr>
          <p:nvPr>
            <p:ph type="sldNum" sz="quarter" idx="12"/>
          </p:nvPr>
        </p:nvSpPr>
        <p:spPr/>
        <p:txBody>
          <a:bodyPr/>
          <a:lstStyle>
            <a:lvl1pPr>
              <a:defRPr>
                <a:solidFill>
                  <a:schemeClr val="bg1"/>
                </a:solidFill>
              </a:defRPr>
            </a:lvl1pPr>
          </a:lstStyle>
          <a:p>
            <a:pPr>
              <a:defRPr/>
            </a:pPr>
            <a:fld id="{ACBE7240-11B6-4A7D-A438-C0A3DD527519}" type="slidenum">
              <a:rPr lang="sv-SE" smtClean="0">
                <a:solidFill>
                  <a:srgbClr val="FFFFFF"/>
                </a:solidFill>
              </a:rPr>
              <a:pPr>
                <a:defRPr/>
              </a:pPr>
              <a:t>‹#›</a:t>
            </a:fld>
            <a:endParaRPr lang="sv-SE" dirty="0">
              <a:solidFill>
                <a:srgbClr val="FFFFFF"/>
              </a:solidFill>
            </a:endParaRPr>
          </a:p>
        </p:txBody>
      </p:sp>
      <p:pic>
        <p:nvPicPr>
          <p:cNvPr id="12" name="Picture 11"/>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673875" y="6286105"/>
            <a:ext cx="1036200" cy="395403"/>
          </a:xfrm>
          <a:prstGeom prst="rect">
            <a:avLst/>
          </a:prstGeom>
        </p:spPr>
      </p:pic>
    </p:spTree>
    <p:extLst>
      <p:ext uri="{BB962C8B-B14F-4D97-AF65-F5344CB8AC3E}">
        <p14:creationId xmlns:p14="http://schemas.microsoft.com/office/powerpoint/2010/main" val="1015203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Divider slide – NCC Pink">
    <p:spTree>
      <p:nvGrpSpPr>
        <p:cNvPr id="1" name=""/>
        <p:cNvGrpSpPr/>
        <p:nvPr/>
      </p:nvGrpSpPr>
      <p:grpSpPr>
        <a:xfrm>
          <a:off x="0" y="0"/>
          <a:ext cx="0" cy="0"/>
          <a:chOff x="0" y="0"/>
          <a:chExt cx="0" cy="0"/>
        </a:xfrm>
      </p:grpSpPr>
      <p:sp>
        <p:nvSpPr>
          <p:cNvPr id="7" name="Rectangle 6"/>
          <p:cNvSpPr/>
          <p:nvPr userDrawn="1"/>
        </p:nvSpPr>
        <p:spPr bwMode="white">
          <a:xfrm>
            <a:off x="0" y="0"/>
            <a:ext cx="12192000" cy="6858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t" anchorCtr="0" forceAA="0" compatLnSpc="1">
            <a:prstTxWarp prst="textNoShape">
              <a:avLst/>
            </a:prstTxWarp>
            <a:noAutofit/>
          </a:bodyPr>
          <a:lstStyle/>
          <a:p>
            <a:pPr algn="ctr"/>
            <a:endParaRPr lang="sv-SE" dirty="0">
              <a:solidFill>
                <a:srgbClr val="000000"/>
              </a:solidFill>
            </a:endParaRPr>
          </a:p>
        </p:txBody>
      </p:sp>
      <p:sp>
        <p:nvSpPr>
          <p:cNvPr id="9" name="TextBox 8"/>
          <p:cNvSpPr txBox="1"/>
          <p:nvPr userDrawn="1"/>
        </p:nvSpPr>
        <p:spPr>
          <a:xfrm>
            <a:off x="-2285999" y="143195"/>
            <a:ext cx="2245360" cy="461665"/>
          </a:xfrm>
          <a:prstGeom prst="rect">
            <a:avLst/>
          </a:prstGeom>
          <a:noFill/>
        </p:spPr>
        <p:txBody>
          <a:bodyPr wrap="square" rtlCol="0">
            <a:spAutoFit/>
          </a:bodyPr>
          <a:lstStyle/>
          <a:p>
            <a:pPr algn="r"/>
            <a:r>
              <a:rPr lang="sv-SE" sz="1200" dirty="0" err="1">
                <a:solidFill>
                  <a:srgbClr val="000000"/>
                </a:solidFill>
                <a:cs typeface="Arial" pitchFamily="34" charset="0"/>
              </a:rPr>
              <a:t>Divider</a:t>
            </a:r>
            <a:r>
              <a:rPr lang="sv-SE" sz="1200" dirty="0">
                <a:solidFill>
                  <a:srgbClr val="000000"/>
                </a:solidFill>
                <a:cs typeface="Arial" pitchFamily="34" charset="0"/>
              </a:rPr>
              <a:t> </a:t>
            </a:r>
            <a:r>
              <a:rPr lang="sv-SE" sz="1200" dirty="0" err="1">
                <a:solidFill>
                  <a:srgbClr val="000000"/>
                </a:solidFill>
                <a:cs typeface="Arial" pitchFamily="34" charset="0"/>
              </a:rPr>
              <a:t>slide</a:t>
            </a:r>
            <a:endParaRPr lang="sv-SE" sz="1200" dirty="0">
              <a:solidFill>
                <a:srgbClr val="000000"/>
              </a:solidFill>
              <a:cs typeface="Arial" pitchFamily="34" charset="0"/>
            </a:endParaRPr>
          </a:p>
          <a:p>
            <a:pPr algn="r"/>
            <a:r>
              <a:rPr lang="sv-SE" sz="1100" dirty="0">
                <a:solidFill>
                  <a:srgbClr val="000000"/>
                </a:solidFill>
                <a:cs typeface="Arial" pitchFamily="34" charset="0"/>
              </a:rPr>
              <a:t>Pink</a:t>
            </a:r>
          </a:p>
        </p:txBody>
      </p:sp>
      <p:sp>
        <p:nvSpPr>
          <p:cNvPr id="3" name="Date Placeholder 2"/>
          <p:cNvSpPr>
            <a:spLocks noGrp="1"/>
          </p:cNvSpPr>
          <p:nvPr>
            <p:ph type="dt" sz="half" idx="10"/>
          </p:nvPr>
        </p:nvSpPr>
        <p:spPr/>
        <p:txBody>
          <a:bodyPr/>
          <a:lstStyle>
            <a:lvl1pPr>
              <a:defRPr>
                <a:solidFill>
                  <a:schemeClr val="bg1"/>
                </a:solidFill>
              </a:defRPr>
            </a:lvl1pPr>
          </a:lstStyle>
          <a:p>
            <a:pPr>
              <a:defRPr/>
            </a:pPr>
            <a:r>
              <a:rPr lang="en-US">
                <a:solidFill>
                  <a:srgbClr val="FFFFFF"/>
                </a:solidFill>
              </a:rPr>
              <a:t>zDatum</a:t>
            </a:r>
            <a:endParaRPr lang="sv-SE" dirty="0">
              <a:solidFill>
                <a:srgbClr val="FFFFFF"/>
              </a:solidFill>
            </a:endParaRPr>
          </a:p>
        </p:txBody>
      </p:sp>
      <p:sp>
        <p:nvSpPr>
          <p:cNvPr id="8" name="Footer Placeholder 7"/>
          <p:cNvSpPr>
            <a:spLocks noGrp="1"/>
          </p:cNvSpPr>
          <p:nvPr>
            <p:ph type="ftr" sz="quarter" idx="11"/>
          </p:nvPr>
        </p:nvSpPr>
        <p:spPr/>
        <p:txBody>
          <a:bodyPr/>
          <a:lstStyle>
            <a:lvl1pPr>
              <a:defRPr>
                <a:solidFill>
                  <a:schemeClr val="bg1"/>
                </a:solidFill>
              </a:defRPr>
            </a:lvl1pPr>
          </a:lstStyle>
          <a:p>
            <a:pPr>
              <a:defRPr/>
            </a:pPr>
            <a:r>
              <a:rPr lang="sv-SE">
                <a:solidFill>
                  <a:srgbClr val="FFFFFF"/>
                </a:solidFill>
              </a:rPr>
              <a:t>zcCompany</a:t>
            </a:r>
          </a:p>
        </p:txBody>
      </p:sp>
      <p:sp>
        <p:nvSpPr>
          <p:cNvPr id="12" name="Slide Number Placeholder 11"/>
          <p:cNvSpPr>
            <a:spLocks noGrp="1"/>
          </p:cNvSpPr>
          <p:nvPr>
            <p:ph type="sldNum" sz="quarter" idx="12"/>
          </p:nvPr>
        </p:nvSpPr>
        <p:spPr/>
        <p:txBody>
          <a:bodyPr/>
          <a:lstStyle>
            <a:lvl1pPr>
              <a:defRPr>
                <a:solidFill>
                  <a:schemeClr val="bg1"/>
                </a:solidFill>
              </a:defRPr>
            </a:lvl1pPr>
          </a:lstStyle>
          <a:p>
            <a:pPr>
              <a:defRPr/>
            </a:pPr>
            <a:fld id="{ACBE7240-11B6-4A7D-A438-C0A3DD527519}" type="slidenum">
              <a:rPr lang="sv-SE" smtClean="0">
                <a:solidFill>
                  <a:srgbClr val="FFFFFF"/>
                </a:solidFill>
              </a:rPr>
              <a:pPr>
                <a:defRPr/>
              </a:pPr>
              <a:t>‹#›</a:t>
            </a:fld>
            <a:endParaRPr lang="sv-SE" dirty="0">
              <a:solidFill>
                <a:srgbClr val="FFFFFF"/>
              </a:solidFill>
            </a:endParaRPr>
          </a:p>
        </p:txBody>
      </p:sp>
      <p:sp>
        <p:nvSpPr>
          <p:cNvPr id="13" name="Title 1"/>
          <p:cNvSpPr>
            <a:spLocks noGrp="1"/>
          </p:cNvSpPr>
          <p:nvPr>
            <p:ph type="title" hasCustomPrompt="1"/>
          </p:nvPr>
        </p:nvSpPr>
        <p:spPr>
          <a:xfrm>
            <a:off x="385200" y="1190625"/>
            <a:ext cx="10363200" cy="1223392"/>
          </a:xfrm>
        </p:spPr>
        <p:txBody>
          <a:bodyPr anchor="b" anchorCtr="0"/>
          <a:lstStyle>
            <a:lvl1pPr algn="l">
              <a:defRPr sz="3600" b="1" cap="none">
                <a:solidFill>
                  <a:srgbClr val="FFFFFF"/>
                </a:solidFill>
                <a:latin typeface="+mj-lt"/>
              </a:defRPr>
            </a:lvl1pPr>
          </a:lstStyle>
          <a:p>
            <a:r>
              <a:rPr lang="en-US" dirty="0"/>
              <a:t>Click to add title</a:t>
            </a:r>
            <a:endParaRPr lang="sv-SE" dirty="0"/>
          </a:p>
        </p:txBody>
      </p:sp>
      <p:sp>
        <p:nvSpPr>
          <p:cNvPr id="14" name="Text Placeholder 2"/>
          <p:cNvSpPr>
            <a:spLocks noGrp="1"/>
          </p:cNvSpPr>
          <p:nvPr>
            <p:ph type="body" idx="1"/>
          </p:nvPr>
        </p:nvSpPr>
        <p:spPr>
          <a:xfrm>
            <a:off x="385200" y="2505015"/>
            <a:ext cx="10363200" cy="1500187"/>
          </a:xfrm>
        </p:spPr>
        <p:txBody>
          <a:bodyPr anchor="t" anchorCtr="0"/>
          <a:lstStyle>
            <a:lvl1pPr marL="0" indent="0" algn="l">
              <a:buNone/>
              <a:defRPr sz="2000" i="0" cap="none" baseline="0">
                <a:solidFill>
                  <a:srgbClr val="FFFFFF"/>
                </a:solidFill>
                <a:latin typeface="Arial" panose="020B0604020202020204" pitchFamily="34" charset="0"/>
              </a:defRPr>
            </a:lvl1pPr>
            <a:lvl2pPr marL="609585" indent="0">
              <a:buNone/>
              <a:defRPr sz="2400">
                <a:solidFill>
                  <a:schemeClr val="tx1">
                    <a:tint val="75000"/>
                  </a:schemeClr>
                </a:solidFill>
              </a:defRPr>
            </a:lvl2pPr>
            <a:lvl3pPr marL="1219170" indent="0">
              <a:buNone/>
              <a:defRPr sz="2133">
                <a:solidFill>
                  <a:schemeClr val="tx1">
                    <a:tint val="75000"/>
                  </a:schemeClr>
                </a:solidFill>
              </a:defRPr>
            </a:lvl3pPr>
            <a:lvl4pPr marL="1828754" indent="0">
              <a:buNone/>
              <a:defRPr sz="1867">
                <a:solidFill>
                  <a:schemeClr val="tx1">
                    <a:tint val="75000"/>
                  </a:schemeClr>
                </a:solidFill>
              </a:defRPr>
            </a:lvl4pPr>
            <a:lvl5pPr marL="2438339" indent="0">
              <a:buNone/>
              <a:defRPr sz="1867">
                <a:solidFill>
                  <a:schemeClr val="tx1">
                    <a:tint val="75000"/>
                  </a:schemeClr>
                </a:solidFill>
              </a:defRPr>
            </a:lvl5pPr>
            <a:lvl6pPr marL="3047924" indent="0">
              <a:buNone/>
              <a:defRPr sz="1867">
                <a:solidFill>
                  <a:schemeClr val="tx1">
                    <a:tint val="75000"/>
                  </a:schemeClr>
                </a:solidFill>
              </a:defRPr>
            </a:lvl6pPr>
            <a:lvl7pPr marL="3657509" indent="0">
              <a:buNone/>
              <a:defRPr sz="1867">
                <a:solidFill>
                  <a:schemeClr val="tx1">
                    <a:tint val="75000"/>
                  </a:schemeClr>
                </a:solidFill>
              </a:defRPr>
            </a:lvl7pPr>
            <a:lvl8pPr marL="4267093" indent="0">
              <a:buNone/>
              <a:defRPr sz="1867">
                <a:solidFill>
                  <a:schemeClr val="tx1">
                    <a:tint val="75000"/>
                  </a:schemeClr>
                </a:solidFill>
              </a:defRPr>
            </a:lvl8pPr>
            <a:lvl9pPr marL="4876678" indent="0">
              <a:buNone/>
              <a:defRPr sz="1867">
                <a:solidFill>
                  <a:schemeClr val="tx1">
                    <a:tint val="75000"/>
                  </a:schemeClr>
                </a:solidFill>
              </a:defRPr>
            </a:lvl9pPr>
          </a:lstStyle>
          <a:p>
            <a:pPr lvl="0"/>
            <a:r>
              <a:rPr lang="en-US" dirty="0"/>
              <a:t>Click to edit Master text styles</a:t>
            </a:r>
          </a:p>
        </p:txBody>
      </p:sp>
      <p:pic>
        <p:nvPicPr>
          <p:cNvPr id="10" name="Picture 9"/>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673875" y="6286105"/>
            <a:ext cx="1036200" cy="395403"/>
          </a:xfrm>
          <a:prstGeom prst="rect">
            <a:avLst/>
          </a:prstGeom>
        </p:spPr>
      </p:pic>
    </p:spTree>
    <p:extLst>
      <p:ext uri="{BB962C8B-B14F-4D97-AF65-F5344CB8AC3E}">
        <p14:creationId xmlns:p14="http://schemas.microsoft.com/office/powerpoint/2010/main" val="19221587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9.xml><?xml version="1.0" encoding="utf-8"?>
<p:sldLayout xmlns:a="http://schemas.openxmlformats.org/drawingml/2006/main" xmlns:r="http://schemas.openxmlformats.org/officeDocument/2006/relationships" xmlns:p="http://schemas.openxmlformats.org/presentationml/2006/main" showMasterSp="0" preserve="1" userDrawn="1">
  <p:cSld name="Logotype">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4137307" y="2317948"/>
            <a:ext cx="3903759" cy="1577725"/>
          </a:xfrm>
          <a:prstGeom prst="rect">
            <a:avLst/>
          </a:prstGeom>
        </p:spPr>
      </p:pic>
      <p:sp>
        <p:nvSpPr>
          <p:cNvPr id="3" name="TextBox 2"/>
          <p:cNvSpPr txBox="1"/>
          <p:nvPr userDrawn="1"/>
        </p:nvSpPr>
        <p:spPr>
          <a:xfrm>
            <a:off x="-2285999" y="143195"/>
            <a:ext cx="2245360" cy="338554"/>
          </a:xfrm>
          <a:prstGeom prst="rect">
            <a:avLst/>
          </a:prstGeom>
          <a:noFill/>
        </p:spPr>
        <p:txBody>
          <a:bodyPr wrap="square" rtlCol="0">
            <a:spAutoFit/>
          </a:bodyPr>
          <a:lstStyle/>
          <a:p>
            <a:pPr algn="r"/>
            <a:r>
              <a:rPr lang="sv-SE" sz="1600" dirty="0">
                <a:solidFill>
                  <a:srgbClr val="000000"/>
                </a:solidFill>
                <a:cs typeface="Arial" pitchFamily="34" charset="0"/>
              </a:rPr>
              <a:t>Logotype</a:t>
            </a:r>
          </a:p>
        </p:txBody>
      </p:sp>
      <p:sp>
        <p:nvSpPr>
          <p:cNvPr id="2" name="Date Placeholder 1"/>
          <p:cNvSpPr>
            <a:spLocks noGrp="1"/>
          </p:cNvSpPr>
          <p:nvPr>
            <p:ph type="dt" sz="half" idx="10"/>
          </p:nvPr>
        </p:nvSpPr>
        <p:spPr/>
        <p:txBody>
          <a:bodyPr/>
          <a:lstStyle>
            <a:lvl1pPr>
              <a:defRPr>
                <a:solidFill>
                  <a:schemeClr val="bg1"/>
                </a:solidFill>
              </a:defRPr>
            </a:lvl1pPr>
          </a:lstStyle>
          <a:p>
            <a:pPr>
              <a:defRPr/>
            </a:pPr>
            <a:r>
              <a:rPr lang="en-US">
                <a:solidFill>
                  <a:srgbClr val="FFFFFF"/>
                </a:solidFill>
              </a:rPr>
              <a:t>zDatum</a:t>
            </a:r>
            <a:endParaRPr lang="sv-SE" dirty="0">
              <a:solidFill>
                <a:srgbClr val="FFFFFF"/>
              </a:solidFill>
            </a:endParaRPr>
          </a:p>
        </p:txBody>
      </p:sp>
      <p:sp>
        <p:nvSpPr>
          <p:cNvPr id="4" name="Footer Placeholder 3"/>
          <p:cNvSpPr>
            <a:spLocks noGrp="1"/>
          </p:cNvSpPr>
          <p:nvPr>
            <p:ph type="ftr" sz="quarter" idx="11"/>
          </p:nvPr>
        </p:nvSpPr>
        <p:spPr/>
        <p:txBody>
          <a:bodyPr/>
          <a:lstStyle>
            <a:lvl1pPr>
              <a:defRPr>
                <a:solidFill>
                  <a:schemeClr val="bg1"/>
                </a:solidFill>
              </a:defRPr>
            </a:lvl1pPr>
          </a:lstStyle>
          <a:p>
            <a:pPr>
              <a:defRPr/>
            </a:pPr>
            <a:r>
              <a:rPr lang="sv-SE">
                <a:solidFill>
                  <a:srgbClr val="FFFFFF"/>
                </a:solidFill>
              </a:rPr>
              <a:t>zcCompany</a:t>
            </a:r>
          </a:p>
        </p:txBody>
      </p:sp>
      <p:sp>
        <p:nvSpPr>
          <p:cNvPr id="6" name="Slide Number Placeholder 5"/>
          <p:cNvSpPr>
            <a:spLocks noGrp="1"/>
          </p:cNvSpPr>
          <p:nvPr>
            <p:ph type="sldNum" sz="quarter" idx="12"/>
          </p:nvPr>
        </p:nvSpPr>
        <p:spPr/>
        <p:txBody>
          <a:bodyPr/>
          <a:lstStyle>
            <a:lvl1pPr>
              <a:defRPr>
                <a:solidFill>
                  <a:schemeClr val="bg1"/>
                </a:solidFill>
              </a:defRPr>
            </a:lvl1pPr>
          </a:lstStyle>
          <a:p>
            <a:pPr>
              <a:defRPr/>
            </a:pPr>
            <a:fld id="{ACBE7240-11B6-4A7D-A438-C0A3DD527519}" type="slidenum">
              <a:rPr lang="sv-SE" smtClean="0">
                <a:solidFill>
                  <a:srgbClr val="FFFFFF"/>
                </a:solidFill>
              </a:rPr>
              <a:pPr>
                <a:defRPr/>
              </a:pPr>
              <a:t>‹#›</a:t>
            </a:fld>
            <a:endParaRPr lang="sv-SE" dirty="0">
              <a:solidFill>
                <a:srgbClr val="FFFFFF"/>
              </a:solidFill>
            </a:endParaRPr>
          </a:p>
        </p:txBody>
      </p:sp>
    </p:spTree>
    <p:extLst>
      <p:ext uri="{BB962C8B-B14F-4D97-AF65-F5344CB8AC3E}">
        <p14:creationId xmlns:p14="http://schemas.microsoft.com/office/powerpoint/2010/main" val="10985873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Slide Blue">
    <p:spTree>
      <p:nvGrpSpPr>
        <p:cNvPr id="1" name=""/>
        <p:cNvGrpSpPr/>
        <p:nvPr/>
      </p:nvGrpSpPr>
      <p:grpSpPr>
        <a:xfrm>
          <a:off x="0" y="0"/>
          <a:ext cx="0" cy="0"/>
          <a:chOff x="0" y="0"/>
          <a:chExt cx="0" cy="0"/>
        </a:xfrm>
      </p:grpSpPr>
      <p:sp>
        <p:nvSpPr>
          <p:cNvPr id="12" name="Rectangle 11"/>
          <p:cNvSpPr/>
          <p:nvPr userDrawn="1"/>
        </p:nvSpPr>
        <p:spPr>
          <a:xfrm>
            <a:off x="0" y="6057900"/>
            <a:ext cx="12192000" cy="2095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solidFill>
                <a:srgbClr val="FFFFFF"/>
              </a:solidFill>
              <a:cs typeface="Arial" pitchFamily="34" charset="0"/>
            </a:endParaRPr>
          </a:p>
        </p:txBody>
      </p:sp>
      <p:sp>
        <p:nvSpPr>
          <p:cNvPr id="2" name="Rectangle 1"/>
          <p:cNvSpPr/>
          <p:nvPr userDrawn="1"/>
        </p:nvSpPr>
        <p:spPr>
          <a:xfrm>
            <a:off x="0" y="0"/>
            <a:ext cx="12192000" cy="616267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solidFill>
                <a:srgbClr val="FFFFFF"/>
              </a:solidFill>
              <a:cs typeface="Arial" pitchFamily="34" charset="0"/>
            </a:endParaRPr>
          </a:p>
        </p:txBody>
      </p:sp>
      <p:sp>
        <p:nvSpPr>
          <p:cNvPr id="4" name="Date Placeholder 3"/>
          <p:cNvSpPr>
            <a:spLocks noGrp="1"/>
          </p:cNvSpPr>
          <p:nvPr>
            <p:ph type="dt" sz="half" idx="10"/>
          </p:nvPr>
        </p:nvSpPr>
        <p:spPr bwMode="gray"/>
        <p:txBody>
          <a:bodyPr/>
          <a:lstStyle>
            <a:lvl1pPr>
              <a:defRPr/>
            </a:lvl1pPr>
          </a:lstStyle>
          <a:p>
            <a:pPr>
              <a:defRPr/>
            </a:pPr>
            <a:r>
              <a:rPr lang="en-US">
                <a:solidFill>
                  <a:srgbClr val="000000"/>
                </a:solidFill>
              </a:rPr>
              <a:t>zDatum</a:t>
            </a:r>
            <a:endParaRPr lang="sv-SE" dirty="0">
              <a:solidFill>
                <a:srgbClr val="000000"/>
              </a:solidFill>
            </a:endParaRPr>
          </a:p>
        </p:txBody>
      </p:sp>
      <p:sp>
        <p:nvSpPr>
          <p:cNvPr id="5" name="Footer Placeholder 4"/>
          <p:cNvSpPr>
            <a:spLocks noGrp="1"/>
          </p:cNvSpPr>
          <p:nvPr>
            <p:ph type="ftr" sz="quarter" idx="11"/>
          </p:nvPr>
        </p:nvSpPr>
        <p:spPr bwMode="gray"/>
        <p:txBody>
          <a:bodyPr/>
          <a:lstStyle>
            <a:lvl1pPr>
              <a:defRPr/>
            </a:lvl1pPr>
          </a:lstStyle>
          <a:p>
            <a:pPr>
              <a:defRPr/>
            </a:pPr>
            <a:r>
              <a:rPr lang="sv-SE">
                <a:solidFill>
                  <a:srgbClr val="000000"/>
                </a:solidFill>
              </a:rPr>
              <a:t>zcCompany</a:t>
            </a:r>
            <a:endParaRPr lang="sv-SE" dirty="0">
              <a:solidFill>
                <a:srgbClr val="000000"/>
              </a:solidFill>
            </a:endParaRPr>
          </a:p>
        </p:txBody>
      </p:sp>
      <p:sp>
        <p:nvSpPr>
          <p:cNvPr id="6" name="Slide Number Placeholder 5"/>
          <p:cNvSpPr>
            <a:spLocks noGrp="1"/>
          </p:cNvSpPr>
          <p:nvPr>
            <p:ph type="sldNum" sz="quarter" idx="12"/>
          </p:nvPr>
        </p:nvSpPr>
        <p:spPr bwMode="gray"/>
        <p:txBody>
          <a:bodyPr/>
          <a:lstStyle>
            <a:lvl1pPr>
              <a:defRPr/>
            </a:lvl1pPr>
          </a:lstStyle>
          <a:p>
            <a:pPr>
              <a:defRPr/>
            </a:pPr>
            <a:fld id="{435EE492-5E66-4590-B2E5-DF24A2F515DD}" type="slidenum">
              <a:rPr lang="sv-SE" smtClean="0">
                <a:solidFill>
                  <a:srgbClr val="000000"/>
                </a:solidFill>
              </a:rPr>
              <a:pPr>
                <a:defRPr/>
              </a:pPr>
              <a:t>‹#›</a:t>
            </a:fld>
            <a:endParaRPr lang="sv-SE" dirty="0">
              <a:solidFill>
                <a:srgbClr val="000000"/>
              </a:solidFill>
            </a:endParaRPr>
          </a:p>
        </p:txBody>
      </p:sp>
      <p:sp>
        <p:nvSpPr>
          <p:cNvPr id="7" name="TextBox 6"/>
          <p:cNvSpPr txBox="1"/>
          <p:nvPr userDrawn="1"/>
        </p:nvSpPr>
        <p:spPr bwMode="gray">
          <a:xfrm>
            <a:off x="-2285999" y="74615"/>
            <a:ext cx="2245360" cy="276999"/>
          </a:xfrm>
          <a:prstGeom prst="rect">
            <a:avLst/>
          </a:prstGeom>
          <a:noFill/>
        </p:spPr>
        <p:txBody>
          <a:bodyPr wrap="square" rtlCol="0">
            <a:spAutoFit/>
          </a:bodyPr>
          <a:lstStyle/>
          <a:p>
            <a:pPr algn="r"/>
            <a:r>
              <a:rPr lang="sv-SE" sz="1200" dirty="0" err="1">
                <a:solidFill>
                  <a:srgbClr val="000000"/>
                </a:solidFill>
                <a:cs typeface="Arial" pitchFamily="34" charset="0"/>
              </a:rPr>
              <a:t>Title</a:t>
            </a:r>
            <a:r>
              <a:rPr lang="sv-SE" sz="1200" dirty="0">
                <a:solidFill>
                  <a:srgbClr val="000000"/>
                </a:solidFill>
                <a:cs typeface="Arial" pitchFamily="34" charset="0"/>
              </a:rPr>
              <a:t> </a:t>
            </a:r>
            <a:r>
              <a:rPr lang="sv-SE" sz="1200" dirty="0" err="1">
                <a:solidFill>
                  <a:srgbClr val="000000"/>
                </a:solidFill>
                <a:cs typeface="Arial" pitchFamily="34" charset="0"/>
              </a:rPr>
              <a:t>slide</a:t>
            </a:r>
            <a:endParaRPr lang="sv-SE" sz="1200" dirty="0">
              <a:solidFill>
                <a:srgbClr val="000000"/>
              </a:solidFill>
              <a:cs typeface="Arial" pitchFamily="34" charset="0"/>
            </a:endParaRPr>
          </a:p>
        </p:txBody>
      </p:sp>
      <p:sp>
        <p:nvSpPr>
          <p:cNvPr id="10" name="Subtitle 2"/>
          <p:cNvSpPr>
            <a:spLocks noGrp="1"/>
          </p:cNvSpPr>
          <p:nvPr>
            <p:ph type="subTitle" idx="1"/>
          </p:nvPr>
        </p:nvSpPr>
        <p:spPr bwMode="gray">
          <a:xfrm>
            <a:off x="377475" y="3040560"/>
            <a:ext cx="7194900" cy="1080000"/>
          </a:xfrm>
        </p:spPr>
        <p:txBody>
          <a:bodyPr anchor="t" anchorCtr="0"/>
          <a:lstStyle>
            <a:lvl1pPr marL="0" indent="0" algn="l">
              <a:buNone/>
              <a:defRPr sz="2000">
                <a:solidFill>
                  <a:schemeClr val="bg1"/>
                </a:solidFill>
                <a:latin typeface="+mn-lt"/>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en-US" dirty="0"/>
              <a:t>Click to edit Master subtitle style</a:t>
            </a:r>
            <a:endParaRPr lang="sv-SE" dirty="0"/>
          </a:p>
        </p:txBody>
      </p:sp>
      <p:sp>
        <p:nvSpPr>
          <p:cNvPr id="11" name="Title 1"/>
          <p:cNvSpPr>
            <a:spLocks noGrp="1"/>
          </p:cNvSpPr>
          <p:nvPr>
            <p:ph type="title"/>
          </p:nvPr>
        </p:nvSpPr>
        <p:spPr>
          <a:xfrm>
            <a:off x="377475" y="1846820"/>
            <a:ext cx="8614125" cy="1097766"/>
          </a:xfrm>
        </p:spPr>
        <p:txBody>
          <a:bodyPr/>
          <a:lstStyle>
            <a:lvl1pPr>
              <a:defRPr>
                <a:solidFill>
                  <a:schemeClr val="bg1"/>
                </a:solidFill>
              </a:defRPr>
            </a:lvl1pPr>
          </a:lstStyle>
          <a:p>
            <a:r>
              <a:rPr lang="en-US" dirty="0"/>
              <a:t>Click to edit Master title style</a:t>
            </a:r>
            <a:endParaRPr lang="sv-SE" dirty="0"/>
          </a:p>
        </p:txBody>
      </p:sp>
    </p:spTree>
    <p:extLst>
      <p:ext uri="{BB962C8B-B14F-4D97-AF65-F5344CB8AC3E}">
        <p14:creationId xmlns:p14="http://schemas.microsoft.com/office/powerpoint/2010/main" val="41875131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Slide Green">
    <p:spTree>
      <p:nvGrpSpPr>
        <p:cNvPr id="1" name=""/>
        <p:cNvGrpSpPr/>
        <p:nvPr/>
      </p:nvGrpSpPr>
      <p:grpSpPr>
        <a:xfrm>
          <a:off x="0" y="0"/>
          <a:ext cx="0" cy="0"/>
          <a:chOff x="0" y="0"/>
          <a:chExt cx="0" cy="0"/>
        </a:xfrm>
      </p:grpSpPr>
      <p:sp>
        <p:nvSpPr>
          <p:cNvPr id="12" name="Rectangle 11"/>
          <p:cNvSpPr/>
          <p:nvPr userDrawn="1"/>
        </p:nvSpPr>
        <p:spPr>
          <a:xfrm>
            <a:off x="0" y="6057900"/>
            <a:ext cx="12192000" cy="2095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solidFill>
                <a:srgbClr val="FFFFFF"/>
              </a:solidFill>
              <a:cs typeface="Arial" pitchFamily="34" charset="0"/>
            </a:endParaRPr>
          </a:p>
        </p:txBody>
      </p:sp>
      <p:sp>
        <p:nvSpPr>
          <p:cNvPr id="2" name="Rectangle 1"/>
          <p:cNvSpPr/>
          <p:nvPr userDrawn="1"/>
        </p:nvSpPr>
        <p:spPr>
          <a:xfrm>
            <a:off x="0" y="0"/>
            <a:ext cx="12192000" cy="616267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solidFill>
                <a:srgbClr val="FFFFFF"/>
              </a:solidFill>
              <a:cs typeface="Arial" pitchFamily="34" charset="0"/>
            </a:endParaRPr>
          </a:p>
        </p:txBody>
      </p:sp>
      <p:sp>
        <p:nvSpPr>
          <p:cNvPr id="4" name="Date Placeholder 3"/>
          <p:cNvSpPr>
            <a:spLocks noGrp="1"/>
          </p:cNvSpPr>
          <p:nvPr>
            <p:ph type="dt" sz="half" idx="10"/>
          </p:nvPr>
        </p:nvSpPr>
        <p:spPr bwMode="gray"/>
        <p:txBody>
          <a:bodyPr/>
          <a:lstStyle>
            <a:lvl1pPr>
              <a:defRPr/>
            </a:lvl1pPr>
          </a:lstStyle>
          <a:p>
            <a:pPr>
              <a:defRPr/>
            </a:pPr>
            <a:r>
              <a:rPr lang="en-US">
                <a:solidFill>
                  <a:srgbClr val="000000"/>
                </a:solidFill>
              </a:rPr>
              <a:t>zDatum</a:t>
            </a:r>
            <a:endParaRPr lang="sv-SE" dirty="0">
              <a:solidFill>
                <a:srgbClr val="000000"/>
              </a:solidFill>
            </a:endParaRPr>
          </a:p>
        </p:txBody>
      </p:sp>
      <p:sp>
        <p:nvSpPr>
          <p:cNvPr id="5" name="Footer Placeholder 4"/>
          <p:cNvSpPr>
            <a:spLocks noGrp="1"/>
          </p:cNvSpPr>
          <p:nvPr>
            <p:ph type="ftr" sz="quarter" idx="11"/>
          </p:nvPr>
        </p:nvSpPr>
        <p:spPr bwMode="gray"/>
        <p:txBody>
          <a:bodyPr/>
          <a:lstStyle>
            <a:lvl1pPr>
              <a:defRPr/>
            </a:lvl1pPr>
          </a:lstStyle>
          <a:p>
            <a:pPr>
              <a:defRPr/>
            </a:pPr>
            <a:r>
              <a:rPr lang="sv-SE">
                <a:solidFill>
                  <a:srgbClr val="000000"/>
                </a:solidFill>
              </a:rPr>
              <a:t>zcCompany</a:t>
            </a:r>
            <a:endParaRPr lang="sv-SE" dirty="0">
              <a:solidFill>
                <a:srgbClr val="000000"/>
              </a:solidFill>
            </a:endParaRPr>
          </a:p>
        </p:txBody>
      </p:sp>
      <p:sp>
        <p:nvSpPr>
          <p:cNvPr id="6" name="Slide Number Placeholder 5"/>
          <p:cNvSpPr>
            <a:spLocks noGrp="1"/>
          </p:cNvSpPr>
          <p:nvPr>
            <p:ph type="sldNum" sz="quarter" idx="12"/>
          </p:nvPr>
        </p:nvSpPr>
        <p:spPr bwMode="gray"/>
        <p:txBody>
          <a:bodyPr/>
          <a:lstStyle>
            <a:lvl1pPr>
              <a:defRPr/>
            </a:lvl1pPr>
          </a:lstStyle>
          <a:p>
            <a:pPr>
              <a:defRPr/>
            </a:pPr>
            <a:fld id="{435EE492-5E66-4590-B2E5-DF24A2F515DD}" type="slidenum">
              <a:rPr lang="sv-SE" smtClean="0">
                <a:solidFill>
                  <a:srgbClr val="000000"/>
                </a:solidFill>
              </a:rPr>
              <a:pPr>
                <a:defRPr/>
              </a:pPr>
              <a:t>‹#›</a:t>
            </a:fld>
            <a:endParaRPr lang="sv-SE" dirty="0">
              <a:solidFill>
                <a:srgbClr val="000000"/>
              </a:solidFill>
            </a:endParaRPr>
          </a:p>
        </p:txBody>
      </p:sp>
      <p:sp>
        <p:nvSpPr>
          <p:cNvPr id="7" name="TextBox 6"/>
          <p:cNvSpPr txBox="1"/>
          <p:nvPr userDrawn="1"/>
        </p:nvSpPr>
        <p:spPr bwMode="gray">
          <a:xfrm>
            <a:off x="-2285999" y="74615"/>
            <a:ext cx="2245360" cy="276999"/>
          </a:xfrm>
          <a:prstGeom prst="rect">
            <a:avLst/>
          </a:prstGeom>
          <a:noFill/>
        </p:spPr>
        <p:txBody>
          <a:bodyPr wrap="square" rtlCol="0">
            <a:spAutoFit/>
          </a:bodyPr>
          <a:lstStyle/>
          <a:p>
            <a:pPr algn="r"/>
            <a:r>
              <a:rPr lang="sv-SE" sz="1200" dirty="0" err="1">
                <a:solidFill>
                  <a:srgbClr val="000000"/>
                </a:solidFill>
                <a:cs typeface="Arial" pitchFamily="34" charset="0"/>
              </a:rPr>
              <a:t>Title</a:t>
            </a:r>
            <a:r>
              <a:rPr lang="sv-SE" sz="1200" dirty="0">
                <a:solidFill>
                  <a:srgbClr val="000000"/>
                </a:solidFill>
                <a:cs typeface="Arial" pitchFamily="34" charset="0"/>
              </a:rPr>
              <a:t> </a:t>
            </a:r>
            <a:r>
              <a:rPr lang="sv-SE" sz="1200" dirty="0" err="1">
                <a:solidFill>
                  <a:srgbClr val="000000"/>
                </a:solidFill>
                <a:cs typeface="Arial" pitchFamily="34" charset="0"/>
              </a:rPr>
              <a:t>slide</a:t>
            </a:r>
            <a:endParaRPr lang="sv-SE" sz="1200" dirty="0">
              <a:solidFill>
                <a:srgbClr val="000000"/>
              </a:solidFill>
              <a:cs typeface="Arial" pitchFamily="34" charset="0"/>
            </a:endParaRPr>
          </a:p>
        </p:txBody>
      </p:sp>
      <p:sp>
        <p:nvSpPr>
          <p:cNvPr id="10" name="Subtitle 2"/>
          <p:cNvSpPr>
            <a:spLocks noGrp="1"/>
          </p:cNvSpPr>
          <p:nvPr>
            <p:ph type="subTitle" idx="1"/>
          </p:nvPr>
        </p:nvSpPr>
        <p:spPr bwMode="gray">
          <a:xfrm>
            <a:off x="377475" y="3040560"/>
            <a:ext cx="7194900" cy="1080000"/>
          </a:xfrm>
        </p:spPr>
        <p:txBody>
          <a:bodyPr anchor="t" anchorCtr="0"/>
          <a:lstStyle>
            <a:lvl1pPr marL="0" indent="0" algn="l">
              <a:buNone/>
              <a:defRPr sz="2000">
                <a:solidFill>
                  <a:schemeClr val="bg1"/>
                </a:solidFill>
                <a:latin typeface="+mn-lt"/>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en-US" dirty="0"/>
              <a:t>Click to edit Master subtitle style</a:t>
            </a:r>
            <a:endParaRPr lang="sv-SE" dirty="0"/>
          </a:p>
        </p:txBody>
      </p:sp>
      <p:sp>
        <p:nvSpPr>
          <p:cNvPr id="11" name="Title 1"/>
          <p:cNvSpPr>
            <a:spLocks noGrp="1"/>
          </p:cNvSpPr>
          <p:nvPr>
            <p:ph type="title"/>
          </p:nvPr>
        </p:nvSpPr>
        <p:spPr>
          <a:xfrm>
            <a:off x="377475" y="1846820"/>
            <a:ext cx="8614125" cy="1097766"/>
          </a:xfrm>
        </p:spPr>
        <p:txBody>
          <a:bodyPr/>
          <a:lstStyle>
            <a:lvl1pPr>
              <a:defRPr>
                <a:solidFill>
                  <a:schemeClr val="bg1"/>
                </a:solidFill>
              </a:defRPr>
            </a:lvl1pPr>
          </a:lstStyle>
          <a:p>
            <a:r>
              <a:rPr lang="en-US" dirty="0"/>
              <a:t>Click to edit Master title style</a:t>
            </a:r>
            <a:endParaRPr lang="sv-SE" dirty="0"/>
          </a:p>
        </p:txBody>
      </p:sp>
    </p:spTree>
    <p:extLst>
      <p:ext uri="{BB962C8B-B14F-4D97-AF65-F5344CB8AC3E}">
        <p14:creationId xmlns:p14="http://schemas.microsoft.com/office/powerpoint/2010/main" val="42430503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7" name="Content Placeholder 6"/>
          <p:cNvSpPr>
            <a:spLocks noGrp="1"/>
          </p:cNvSpPr>
          <p:nvPr>
            <p:ph sz="quarter" idx="14"/>
          </p:nvPr>
        </p:nvSpPr>
        <p:spPr>
          <a:xfrm>
            <a:off x="385080" y="1773237"/>
            <a:ext cx="10191600" cy="4176000"/>
          </a:xfrm>
        </p:spPr>
        <p:txBody>
          <a:bodyPr/>
          <a:lstStyle/>
          <a:p>
            <a:pPr lvl="0"/>
            <a:r>
              <a:rPr lang="en-US" dirty="0"/>
              <a:t>Edit Master text styles</a:t>
            </a:r>
          </a:p>
          <a:p>
            <a:pPr lvl="1"/>
            <a:r>
              <a:rPr lang="en-US" dirty="0"/>
              <a:t>Second level</a:t>
            </a:r>
          </a:p>
          <a:p>
            <a:pPr lvl="2"/>
            <a:r>
              <a:rPr lang="en-US" dirty="0"/>
              <a:t>Third level</a:t>
            </a:r>
          </a:p>
        </p:txBody>
      </p:sp>
      <p:sp>
        <p:nvSpPr>
          <p:cNvPr id="4" name="Date Placeholder 3"/>
          <p:cNvSpPr>
            <a:spLocks noGrp="1"/>
          </p:cNvSpPr>
          <p:nvPr>
            <p:ph type="dt" sz="half" idx="10"/>
          </p:nvPr>
        </p:nvSpPr>
        <p:spPr/>
        <p:txBody>
          <a:bodyPr/>
          <a:lstStyle>
            <a:lvl1pPr>
              <a:defRPr/>
            </a:lvl1pPr>
          </a:lstStyle>
          <a:p>
            <a:pPr>
              <a:defRPr/>
            </a:pPr>
            <a:r>
              <a:rPr lang="en-US">
                <a:solidFill>
                  <a:srgbClr val="000000"/>
                </a:solidFill>
              </a:rPr>
              <a:t>zDatum</a:t>
            </a:r>
            <a:endParaRPr lang="sv-SE" dirty="0">
              <a:solidFill>
                <a:srgbClr val="000000"/>
              </a:solidFill>
            </a:endParaRPr>
          </a:p>
        </p:txBody>
      </p:sp>
      <p:sp>
        <p:nvSpPr>
          <p:cNvPr id="5" name="Footer Placeholder 4"/>
          <p:cNvSpPr>
            <a:spLocks noGrp="1"/>
          </p:cNvSpPr>
          <p:nvPr>
            <p:ph type="ftr" sz="quarter" idx="11"/>
          </p:nvPr>
        </p:nvSpPr>
        <p:spPr/>
        <p:txBody>
          <a:bodyPr/>
          <a:lstStyle>
            <a:lvl1pPr>
              <a:defRPr/>
            </a:lvl1pPr>
          </a:lstStyle>
          <a:p>
            <a:pPr>
              <a:defRPr/>
            </a:pPr>
            <a:r>
              <a:rPr lang="sv-SE">
                <a:solidFill>
                  <a:srgbClr val="000000"/>
                </a:solidFill>
              </a:rPr>
              <a:t>zcCompany</a:t>
            </a:r>
            <a:endParaRPr lang="sv-SE" dirty="0">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pPr>
              <a:defRPr/>
            </a:pPr>
            <a:fld id="{6F10D549-03C4-4A74-B682-D40A99E2A429}" type="slidenum">
              <a:rPr lang="sv-SE" smtClean="0">
                <a:solidFill>
                  <a:srgbClr val="000000"/>
                </a:solidFill>
              </a:rPr>
              <a:pPr>
                <a:defRPr/>
              </a:pPr>
              <a:t>‹#›</a:t>
            </a:fld>
            <a:endParaRPr lang="sv-SE" dirty="0">
              <a:solidFill>
                <a:srgbClr val="000000"/>
              </a:solidFill>
            </a:endParaRPr>
          </a:p>
        </p:txBody>
      </p:sp>
      <p:sp>
        <p:nvSpPr>
          <p:cNvPr id="8" name="TextBox 7"/>
          <p:cNvSpPr txBox="1"/>
          <p:nvPr userDrawn="1"/>
        </p:nvSpPr>
        <p:spPr>
          <a:xfrm>
            <a:off x="-2285999" y="74615"/>
            <a:ext cx="2245360" cy="276999"/>
          </a:xfrm>
          <a:prstGeom prst="rect">
            <a:avLst/>
          </a:prstGeom>
          <a:noFill/>
        </p:spPr>
        <p:txBody>
          <a:bodyPr wrap="square" rtlCol="0">
            <a:spAutoFit/>
          </a:bodyPr>
          <a:lstStyle/>
          <a:p>
            <a:pPr algn="r"/>
            <a:r>
              <a:rPr lang="sv-SE" sz="1200" dirty="0" err="1">
                <a:solidFill>
                  <a:srgbClr val="000000"/>
                </a:solidFill>
                <a:cs typeface="Arial" pitchFamily="34" charset="0"/>
              </a:rPr>
              <a:t>Title</a:t>
            </a:r>
            <a:r>
              <a:rPr lang="sv-SE" sz="1200" dirty="0">
                <a:solidFill>
                  <a:srgbClr val="000000"/>
                </a:solidFill>
                <a:cs typeface="Arial" pitchFamily="34" charset="0"/>
              </a:rPr>
              <a:t> and </a:t>
            </a:r>
            <a:r>
              <a:rPr lang="sv-SE" sz="1200" dirty="0" err="1">
                <a:solidFill>
                  <a:srgbClr val="000000"/>
                </a:solidFill>
                <a:cs typeface="Arial" pitchFamily="34" charset="0"/>
              </a:rPr>
              <a:t>content</a:t>
            </a:r>
            <a:r>
              <a:rPr lang="sv-SE" sz="1200" dirty="0">
                <a:solidFill>
                  <a:srgbClr val="000000"/>
                </a:solidFill>
                <a:cs typeface="Arial" pitchFamily="34" charset="0"/>
              </a:rPr>
              <a:t> </a:t>
            </a:r>
          </a:p>
        </p:txBody>
      </p:sp>
      <p:sp>
        <p:nvSpPr>
          <p:cNvPr id="2" name="Title 1"/>
          <p:cNvSpPr>
            <a:spLocks noGrp="1"/>
          </p:cNvSpPr>
          <p:nvPr>
            <p:ph type="title"/>
          </p:nvPr>
        </p:nvSpPr>
        <p:spPr>
          <a:xfrm>
            <a:off x="385080" y="197634"/>
            <a:ext cx="11390313" cy="1097766"/>
          </a:xfrm>
        </p:spPr>
        <p:txBody>
          <a:bodyPr/>
          <a:lstStyle/>
          <a:p>
            <a:r>
              <a:rPr lang="en-US"/>
              <a:t>Click to edit Master title style</a:t>
            </a:r>
            <a:endParaRPr lang="sv-SE"/>
          </a:p>
        </p:txBody>
      </p:sp>
      <p:pic>
        <p:nvPicPr>
          <p:cNvPr id="10" name="Bildobjekt 9">
            <a:extLst>
              <a:ext uri="{FF2B5EF4-FFF2-40B4-BE49-F238E27FC236}">
                <a16:creationId xmlns:a16="http://schemas.microsoft.com/office/drawing/2014/main" id="{BE5D5B7F-4D59-4A0E-910D-D7318ADC35D1}"/>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534650" y="6295736"/>
            <a:ext cx="1257300" cy="427482"/>
          </a:xfrm>
          <a:prstGeom prst="rect">
            <a:avLst/>
          </a:prstGeom>
        </p:spPr>
      </p:pic>
    </p:spTree>
    <p:extLst>
      <p:ext uri="{BB962C8B-B14F-4D97-AF65-F5344CB8AC3E}">
        <p14:creationId xmlns:p14="http://schemas.microsoft.com/office/powerpoint/2010/main" val="26982926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mod="1">
    <p:ext uri="{DCECCB84-F9BA-43D5-87BE-67443E8EF086}">
      <p15:sldGuideLst xmlns:p15="http://schemas.microsoft.com/office/powerpoint/2012/main">
        <p15:guide id="1" orient="horz" pos="749">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Blue and Content">
    <p:spTree>
      <p:nvGrpSpPr>
        <p:cNvPr id="1" name=""/>
        <p:cNvGrpSpPr/>
        <p:nvPr/>
      </p:nvGrpSpPr>
      <p:grpSpPr>
        <a:xfrm>
          <a:off x="0" y="0"/>
          <a:ext cx="0" cy="0"/>
          <a:chOff x="0" y="0"/>
          <a:chExt cx="0" cy="0"/>
        </a:xfrm>
      </p:grpSpPr>
      <p:sp>
        <p:nvSpPr>
          <p:cNvPr id="10" name="Rectangle 9"/>
          <p:cNvSpPr/>
          <p:nvPr userDrawn="1"/>
        </p:nvSpPr>
        <p:spPr>
          <a:xfrm>
            <a:off x="0" y="0"/>
            <a:ext cx="12192000" cy="139982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solidFill>
                <a:srgbClr val="FFFFFF"/>
              </a:solidFill>
              <a:cs typeface="Arial" pitchFamily="34" charset="0"/>
            </a:endParaRPr>
          </a:p>
        </p:txBody>
      </p:sp>
      <p:sp>
        <p:nvSpPr>
          <p:cNvPr id="4" name="Date Placeholder 3"/>
          <p:cNvSpPr>
            <a:spLocks noGrp="1"/>
          </p:cNvSpPr>
          <p:nvPr>
            <p:ph type="dt" sz="half" idx="10"/>
          </p:nvPr>
        </p:nvSpPr>
        <p:spPr/>
        <p:txBody>
          <a:bodyPr/>
          <a:lstStyle>
            <a:lvl1pPr>
              <a:defRPr/>
            </a:lvl1pPr>
          </a:lstStyle>
          <a:p>
            <a:pPr>
              <a:defRPr/>
            </a:pPr>
            <a:r>
              <a:rPr lang="en-US">
                <a:solidFill>
                  <a:srgbClr val="000000"/>
                </a:solidFill>
              </a:rPr>
              <a:t>zDatum</a:t>
            </a:r>
            <a:endParaRPr lang="sv-SE" dirty="0">
              <a:solidFill>
                <a:srgbClr val="000000"/>
              </a:solidFill>
            </a:endParaRPr>
          </a:p>
        </p:txBody>
      </p:sp>
      <p:sp>
        <p:nvSpPr>
          <p:cNvPr id="5" name="Footer Placeholder 4"/>
          <p:cNvSpPr>
            <a:spLocks noGrp="1"/>
          </p:cNvSpPr>
          <p:nvPr>
            <p:ph type="ftr" sz="quarter" idx="11"/>
          </p:nvPr>
        </p:nvSpPr>
        <p:spPr/>
        <p:txBody>
          <a:bodyPr/>
          <a:lstStyle>
            <a:lvl1pPr>
              <a:defRPr/>
            </a:lvl1pPr>
          </a:lstStyle>
          <a:p>
            <a:pPr>
              <a:defRPr/>
            </a:pPr>
            <a:r>
              <a:rPr lang="sv-SE">
                <a:solidFill>
                  <a:srgbClr val="000000"/>
                </a:solidFill>
              </a:rPr>
              <a:t>zcCompany</a:t>
            </a:r>
            <a:endParaRPr lang="sv-SE" dirty="0">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pPr>
              <a:defRPr/>
            </a:pPr>
            <a:fld id="{6F10D549-03C4-4A74-B682-D40A99E2A429}" type="slidenum">
              <a:rPr lang="sv-SE" smtClean="0">
                <a:solidFill>
                  <a:srgbClr val="000000"/>
                </a:solidFill>
              </a:rPr>
              <a:pPr>
                <a:defRPr/>
              </a:pPr>
              <a:t>‹#›</a:t>
            </a:fld>
            <a:endParaRPr lang="sv-SE" dirty="0">
              <a:solidFill>
                <a:srgbClr val="000000"/>
              </a:solidFill>
            </a:endParaRPr>
          </a:p>
        </p:txBody>
      </p:sp>
      <p:sp>
        <p:nvSpPr>
          <p:cNvPr id="8" name="TextBox 7"/>
          <p:cNvSpPr txBox="1"/>
          <p:nvPr userDrawn="1"/>
        </p:nvSpPr>
        <p:spPr>
          <a:xfrm>
            <a:off x="-2285999" y="74615"/>
            <a:ext cx="2245360" cy="461665"/>
          </a:xfrm>
          <a:prstGeom prst="rect">
            <a:avLst/>
          </a:prstGeom>
          <a:noFill/>
        </p:spPr>
        <p:txBody>
          <a:bodyPr wrap="square" rtlCol="0">
            <a:spAutoFit/>
          </a:bodyPr>
          <a:lstStyle/>
          <a:p>
            <a:pPr algn="r"/>
            <a:r>
              <a:rPr lang="sv-SE" sz="1200" dirty="0" err="1">
                <a:solidFill>
                  <a:srgbClr val="000000"/>
                </a:solidFill>
                <a:cs typeface="Arial" pitchFamily="34" charset="0"/>
              </a:rPr>
              <a:t>Title</a:t>
            </a:r>
            <a:r>
              <a:rPr lang="sv-SE" sz="1200" dirty="0">
                <a:solidFill>
                  <a:srgbClr val="000000"/>
                </a:solidFill>
                <a:cs typeface="Arial" pitchFamily="34" charset="0"/>
              </a:rPr>
              <a:t> and </a:t>
            </a:r>
            <a:r>
              <a:rPr lang="sv-SE" sz="1200" dirty="0" err="1">
                <a:solidFill>
                  <a:srgbClr val="000000"/>
                </a:solidFill>
                <a:cs typeface="Arial" pitchFamily="34" charset="0"/>
              </a:rPr>
              <a:t>content</a:t>
            </a:r>
            <a:br>
              <a:rPr lang="sv-SE" sz="1200" dirty="0">
                <a:solidFill>
                  <a:srgbClr val="000000"/>
                </a:solidFill>
                <a:cs typeface="Arial" pitchFamily="34" charset="0"/>
              </a:rPr>
            </a:br>
            <a:r>
              <a:rPr lang="sv-SE" sz="1200" dirty="0" err="1">
                <a:solidFill>
                  <a:srgbClr val="000000"/>
                </a:solidFill>
                <a:cs typeface="Arial" pitchFamily="34" charset="0"/>
              </a:rPr>
              <a:t>Blue</a:t>
            </a:r>
            <a:r>
              <a:rPr lang="sv-SE" sz="1200" dirty="0">
                <a:solidFill>
                  <a:srgbClr val="000000"/>
                </a:solidFill>
                <a:cs typeface="Arial" pitchFamily="34" charset="0"/>
              </a:rPr>
              <a:t> </a:t>
            </a:r>
            <a:r>
              <a:rPr lang="sv-SE" sz="1200" dirty="0" err="1">
                <a:solidFill>
                  <a:srgbClr val="000000"/>
                </a:solidFill>
                <a:cs typeface="Arial" pitchFamily="34" charset="0"/>
              </a:rPr>
              <a:t>top</a:t>
            </a:r>
            <a:r>
              <a:rPr lang="sv-SE" sz="1200" dirty="0">
                <a:solidFill>
                  <a:srgbClr val="000000"/>
                </a:solidFill>
                <a:cs typeface="Arial" pitchFamily="34" charset="0"/>
              </a:rPr>
              <a:t> </a:t>
            </a:r>
          </a:p>
        </p:txBody>
      </p:sp>
      <p:sp>
        <p:nvSpPr>
          <p:cNvPr id="2" name="Title 1"/>
          <p:cNvSpPr>
            <a:spLocks noGrp="1"/>
          </p:cNvSpPr>
          <p:nvPr>
            <p:ph type="title"/>
          </p:nvPr>
        </p:nvSpPr>
        <p:spPr>
          <a:xfrm>
            <a:off x="385080" y="197634"/>
            <a:ext cx="11390313" cy="1097766"/>
          </a:xfrm>
        </p:spPr>
        <p:txBody>
          <a:bodyPr/>
          <a:lstStyle>
            <a:lvl1pPr>
              <a:defRPr>
                <a:solidFill>
                  <a:schemeClr val="bg1"/>
                </a:solidFill>
              </a:defRPr>
            </a:lvl1pPr>
          </a:lstStyle>
          <a:p>
            <a:r>
              <a:rPr lang="en-US"/>
              <a:t>Click to edit Master title style</a:t>
            </a:r>
            <a:endParaRPr lang="sv-SE"/>
          </a:p>
        </p:txBody>
      </p:sp>
      <p:sp>
        <p:nvSpPr>
          <p:cNvPr id="11" name="Content Placeholder 6"/>
          <p:cNvSpPr>
            <a:spLocks noGrp="1"/>
          </p:cNvSpPr>
          <p:nvPr>
            <p:ph sz="quarter" idx="14"/>
          </p:nvPr>
        </p:nvSpPr>
        <p:spPr>
          <a:xfrm>
            <a:off x="385080" y="1773237"/>
            <a:ext cx="10191600" cy="4176000"/>
          </a:xfrm>
        </p:spPr>
        <p:txBody>
          <a:bodyPr/>
          <a:lstStyle/>
          <a:p>
            <a:pPr lvl="0"/>
            <a:r>
              <a:rPr lang="en-US" dirty="0"/>
              <a:t>Edit Master text styles</a:t>
            </a:r>
          </a:p>
          <a:p>
            <a:pPr lvl="1"/>
            <a:r>
              <a:rPr lang="en-US" dirty="0"/>
              <a:t>Second level</a:t>
            </a:r>
          </a:p>
          <a:p>
            <a:pPr lvl="2"/>
            <a:r>
              <a:rPr lang="en-US" dirty="0"/>
              <a:t>Third level</a:t>
            </a:r>
          </a:p>
        </p:txBody>
      </p:sp>
    </p:spTree>
    <p:extLst>
      <p:ext uri="{BB962C8B-B14F-4D97-AF65-F5344CB8AC3E}">
        <p14:creationId xmlns:p14="http://schemas.microsoft.com/office/powerpoint/2010/main" val="28391657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mod="1">
    <p:ext uri="{DCECCB84-F9BA-43D5-87BE-67443E8EF086}">
      <p15:sldGuideLst xmlns:p15="http://schemas.microsoft.com/office/powerpoint/2012/main">
        <p15:guide id="1" orient="horz" pos="749">
          <p15:clr>
            <a:srgbClr val="FBAE40"/>
          </p15:clr>
        </p15:guide>
      </p15:sldGuideLst>
    </p:ext>
  </p:extLst>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50" Type="http://schemas.openxmlformats.org/officeDocument/2006/relationships/slideLayout" Target="../slideLayouts/slideLayout50.xml"/><Relationship Id="rId55" Type="http://schemas.openxmlformats.org/officeDocument/2006/relationships/slideLayout" Target="../slideLayouts/slideLayout55.xml"/><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41" Type="http://schemas.openxmlformats.org/officeDocument/2006/relationships/slideLayout" Target="../slideLayouts/slideLayout41.xml"/><Relationship Id="rId54" Type="http://schemas.openxmlformats.org/officeDocument/2006/relationships/slideLayout" Target="../slideLayouts/slideLayout54.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3" Type="http://schemas.openxmlformats.org/officeDocument/2006/relationships/slideLayout" Target="../slideLayouts/slideLayout53.xml"/><Relationship Id="rId58" Type="http://schemas.openxmlformats.org/officeDocument/2006/relationships/slideLayout" Target="../slideLayouts/slideLayout58.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slideLayout" Target="../slideLayouts/slideLayout49.xml"/><Relationship Id="rId57" Type="http://schemas.openxmlformats.org/officeDocument/2006/relationships/slideLayout" Target="../slideLayouts/slideLayout57.xml"/><Relationship Id="rId61" Type="http://schemas.openxmlformats.org/officeDocument/2006/relationships/image" Target="../media/image1.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52" Type="http://schemas.openxmlformats.org/officeDocument/2006/relationships/slideLayout" Target="../slideLayouts/slideLayout52.xml"/><Relationship Id="rId6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slideLayout" Target="../slideLayouts/slideLayout48.xml"/><Relationship Id="rId56" Type="http://schemas.openxmlformats.org/officeDocument/2006/relationships/slideLayout" Target="../slideLayouts/slideLayout56.xml"/><Relationship Id="rId8" Type="http://schemas.openxmlformats.org/officeDocument/2006/relationships/slideLayout" Target="../slideLayouts/slideLayout8.xml"/><Relationship Id="rId51" Type="http://schemas.openxmlformats.org/officeDocument/2006/relationships/slideLayout" Target="../slideLayouts/slideLayout51.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59" Type="http://schemas.openxmlformats.org/officeDocument/2006/relationships/slideLayout" Target="../slideLayouts/slideLayout5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gray">
      <p:bgPr>
        <a:solidFill>
          <a:srgbClr val="FFFFFF"/>
        </a:solidFill>
        <a:effectLst/>
      </p:bgPr>
    </p:bg>
    <p:spTree>
      <p:nvGrpSpPr>
        <p:cNvPr id="1" name=""/>
        <p:cNvGrpSpPr/>
        <p:nvPr/>
      </p:nvGrpSpPr>
      <p:grpSpPr>
        <a:xfrm>
          <a:off x="0" y="0"/>
          <a:ext cx="0" cy="0"/>
          <a:chOff x="0" y="0"/>
          <a:chExt cx="0" cy="0"/>
        </a:xfrm>
      </p:grpSpPr>
      <p:sp>
        <p:nvSpPr>
          <p:cNvPr id="20" name="Rectangle 19"/>
          <p:cNvSpPr/>
          <p:nvPr userDrawn="1"/>
        </p:nvSpPr>
        <p:spPr>
          <a:xfrm>
            <a:off x="-1591843" y="0"/>
            <a:ext cx="1589378"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solidFill>
                <a:srgbClr val="FFFFFF"/>
              </a:solidFill>
              <a:cs typeface="Arial" pitchFamily="34" charset="0"/>
            </a:endParaRPr>
          </a:p>
        </p:txBody>
      </p:sp>
      <p:sp>
        <p:nvSpPr>
          <p:cNvPr id="21" name="Rectangle 20"/>
          <p:cNvSpPr/>
          <p:nvPr userDrawn="1"/>
        </p:nvSpPr>
        <p:spPr>
          <a:xfrm>
            <a:off x="12192000" y="0"/>
            <a:ext cx="1589378"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solidFill>
                <a:srgbClr val="FFFFFF"/>
              </a:solidFill>
              <a:cs typeface="Arial" pitchFamily="34" charset="0"/>
            </a:endParaRPr>
          </a:p>
        </p:txBody>
      </p:sp>
      <p:sp>
        <p:nvSpPr>
          <p:cNvPr id="1027" name="Title Placeholder 1"/>
          <p:cNvSpPr>
            <a:spLocks noGrp="1"/>
          </p:cNvSpPr>
          <p:nvPr>
            <p:ph type="title"/>
          </p:nvPr>
        </p:nvSpPr>
        <p:spPr bwMode="auto">
          <a:xfrm>
            <a:off x="385080" y="197634"/>
            <a:ext cx="11327495" cy="10977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0" numCol="1" anchor="b" anchorCtr="0" compatLnSpc="1">
            <a:prstTxWarp prst="textNoShape">
              <a:avLst/>
            </a:prstTxWarp>
          </a:bodyPr>
          <a:lstStyle/>
          <a:p>
            <a:pPr lvl="0"/>
            <a:endParaRPr lang="sv-SE" dirty="0"/>
          </a:p>
        </p:txBody>
      </p:sp>
      <p:sp>
        <p:nvSpPr>
          <p:cNvPr id="1028" name="Text Placeholder 2"/>
          <p:cNvSpPr>
            <a:spLocks noGrp="1"/>
          </p:cNvSpPr>
          <p:nvPr>
            <p:ph type="body" idx="1"/>
          </p:nvPr>
        </p:nvSpPr>
        <p:spPr bwMode="auto">
          <a:xfrm>
            <a:off x="385080" y="1773239"/>
            <a:ext cx="9988281" cy="41767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44000" tIns="45720" rIns="91440" bIns="45720" numCol="1" anchor="t" anchorCtr="0" compatLnSpc="1">
            <a:prstTxWarp prst="textNoShape">
              <a:avLst/>
            </a:prstTxWarp>
          </a:bodyPr>
          <a:lstStyle/>
          <a:p>
            <a:pPr lvl="0"/>
            <a:r>
              <a:rPr lang="sv-SE" dirty="0" err="1"/>
              <a:t>Click</a:t>
            </a:r>
            <a:r>
              <a:rPr lang="sv-SE" dirty="0"/>
              <a:t> to </a:t>
            </a:r>
            <a:r>
              <a:rPr lang="sv-SE" dirty="0" err="1"/>
              <a:t>edit</a:t>
            </a:r>
            <a:r>
              <a:rPr lang="sv-SE" dirty="0"/>
              <a:t> Master text </a:t>
            </a:r>
            <a:r>
              <a:rPr lang="sv-SE" dirty="0" err="1"/>
              <a:t>styles</a:t>
            </a:r>
            <a:endParaRPr lang="sv-SE" dirty="0"/>
          </a:p>
          <a:p>
            <a:pPr lvl="1"/>
            <a:r>
              <a:rPr lang="sv-SE" dirty="0"/>
              <a:t>Second </a:t>
            </a:r>
            <a:r>
              <a:rPr lang="sv-SE" dirty="0" err="1"/>
              <a:t>level</a:t>
            </a:r>
            <a:endParaRPr lang="sv-SE" dirty="0"/>
          </a:p>
          <a:p>
            <a:pPr lvl="2"/>
            <a:r>
              <a:rPr lang="sv-SE" dirty="0" err="1"/>
              <a:t>Third</a:t>
            </a:r>
            <a:r>
              <a:rPr lang="sv-SE" dirty="0"/>
              <a:t> </a:t>
            </a:r>
            <a:r>
              <a:rPr lang="sv-SE" dirty="0" err="1"/>
              <a:t>level</a:t>
            </a:r>
            <a:endParaRPr lang="sv-SE" dirty="0"/>
          </a:p>
        </p:txBody>
      </p:sp>
      <p:sp>
        <p:nvSpPr>
          <p:cNvPr id="4" name="Date Placeholder 3"/>
          <p:cNvSpPr>
            <a:spLocks noGrp="1"/>
          </p:cNvSpPr>
          <p:nvPr>
            <p:ph type="dt" sz="half" idx="2"/>
          </p:nvPr>
        </p:nvSpPr>
        <p:spPr>
          <a:xfrm>
            <a:off x="1816174" y="6509117"/>
            <a:ext cx="1255587" cy="260350"/>
          </a:xfrm>
          <a:prstGeom prst="rect">
            <a:avLst/>
          </a:prstGeom>
        </p:spPr>
        <p:txBody>
          <a:bodyPr vert="horz" wrap="none" lIns="91440" tIns="45720" rIns="91440" bIns="45720" rtlCol="0" anchor="ctr"/>
          <a:lstStyle>
            <a:lvl1pPr algn="l" fontAlgn="auto">
              <a:spcBef>
                <a:spcPts val="0"/>
              </a:spcBef>
              <a:spcAft>
                <a:spcPts val="0"/>
              </a:spcAft>
              <a:defRPr sz="800" smtClean="0">
                <a:solidFill>
                  <a:schemeClr val="tx2"/>
                </a:solidFill>
                <a:latin typeface="Arial" pitchFamily="34" charset="0"/>
                <a:cs typeface="+mn-cs"/>
              </a:defRPr>
            </a:lvl1pPr>
          </a:lstStyle>
          <a:p>
            <a:pPr>
              <a:defRPr/>
            </a:pPr>
            <a:r>
              <a:rPr lang="en-US">
                <a:solidFill>
                  <a:srgbClr val="000000"/>
                </a:solidFill>
              </a:rPr>
              <a:t>zDatum</a:t>
            </a:r>
            <a:endParaRPr lang="sv-SE" dirty="0">
              <a:solidFill>
                <a:srgbClr val="000000"/>
              </a:solidFill>
            </a:endParaRPr>
          </a:p>
        </p:txBody>
      </p:sp>
      <p:sp>
        <p:nvSpPr>
          <p:cNvPr id="5" name="Footer Placeholder 4"/>
          <p:cNvSpPr>
            <a:spLocks noGrp="1"/>
          </p:cNvSpPr>
          <p:nvPr>
            <p:ph type="ftr" sz="quarter" idx="3"/>
          </p:nvPr>
        </p:nvSpPr>
        <p:spPr>
          <a:xfrm>
            <a:off x="3071761" y="6509117"/>
            <a:ext cx="1338482" cy="260350"/>
          </a:xfrm>
          <a:prstGeom prst="rect">
            <a:avLst/>
          </a:prstGeom>
        </p:spPr>
        <p:txBody>
          <a:bodyPr vert="horz" wrap="none" lIns="91440" tIns="45720" rIns="91440" bIns="45720" rtlCol="0" anchor="ctr"/>
          <a:lstStyle>
            <a:lvl1pPr algn="l" fontAlgn="auto">
              <a:spcBef>
                <a:spcPts val="0"/>
              </a:spcBef>
              <a:spcAft>
                <a:spcPts val="0"/>
              </a:spcAft>
              <a:defRPr sz="800" dirty="0" smtClean="0">
                <a:solidFill>
                  <a:schemeClr val="tx2"/>
                </a:solidFill>
                <a:latin typeface="Arial" pitchFamily="34" charset="0"/>
                <a:cs typeface="+mn-cs"/>
              </a:defRPr>
            </a:lvl1pPr>
          </a:lstStyle>
          <a:p>
            <a:pPr>
              <a:defRPr/>
            </a:pPr>
            <a:r>
              <a:rPr lang="sv-SE">
                <a:solidFill>
                  <a:srgbClr val="000000"/>
                </a:solidFill>
              </a:rPr>
              <a:t>zcCompany</a:t>
            </a:r>
          </a:p>
        </p:txBody>
      </p:sp>
      <p:sp>
        <p:nvSpPr>
          <p:cNvPr id="6" name="Slide Number Placeholder 5"/>
          <p:cNvSpPr>
            <a:spLocks noGrp="1"/>
          </p:cNvSpPr>
          <p:nvPr>
            <p:ph type="sldNum" sz="quarter" idx="4"/>
          </p:nvPr>
        </p:nvSpPr>
        <p:spPr>
          <a:xfrm>
            <a:off x="393239" y="6509379"/>
            <a:ext cx="441014" cy="259827"/>
          </a:xfrm>
          <a:prstGeom prst="rect">
            <a:avLst/>
          </a:prstGeom>
          <a:noFill/>
        </p:spPr>
        <p:txBody>
          <a:bodyPr vert="horz" wrap="none" lIns="91440" tIns="45720" rIns="91440" bIns="45720" rtlCol="0" anchor="ctr"/>
          <a:lstStyle>
            <a:lvl1pPr algn="l" fontAlgn="auto">
              <a:spcBef>
                <a:spcPts val="0"/>
              </a:spcBef>
              <a:spcAft>
                <a:spcPts val="0"/>
              </a:spcAft>
              <a:defRPr sz="800" smtClean="0">
                <a:solidFill>
                  <a:schemeClr val="tx2"/>
                </a:solidFill>
                <a:latin typeface="Arial" pitchFamily="34" charset="0"/>
                <a:cs typeface="Arial" pitchFamily="34" charset="0"/>
              </a:defRPr>
            </a:lvl1pPr>
          </a:lstStyle>
          <a:p>
            <a:pPr>
              <a:defRPr/>
            </a:pPr>
            <a:fld id="{ACBE7240-11B6-4A7D-A438-C0A3DD527519}" type="slidenum">
              <a:rPr lang="sv-SE">
                <a:solidFill>
                  <a:srgbClr val="000000"/>
                </a:solidFill>
              </a:rPr>
              <a:pPr>
                <a:defRPr/>
              </a:pPr>
              <a:t>‹#›</a:t>
            </a:fld>
            <a:endParaRPr lang="sv-SE" dirty="0">
              <a:solidFill>
                <a:srgbClr val="000000"/>
              </a:solidFill>
            </a:endParaRPr>
          </a:p>
        </p:txBody>
      </p:sp>
      <p:cxnSp>
        <p:nvCxnSpPr>
          <p:cNvPr id="25" name="Rak 10"/>
          <p:cNvCxnSpPr/>
          <p:nvPr/>
        </p:nvCxnSpPr>
        <p:spPr>
          <a:xfrm>
            <a:off x="479425" y="-302302"/>
            <a:ext cx="0" cy="149903"/>
          </a:xfrm>
          <a:prstGeom prst="line">
            <a:avLst/>
          </a:prstGeom>
          <a:ln w="12700">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28" name="Rak 10"/>
          <p:cNvCxnSpPr/>
          <p:nvPr/>
        </p:nvCxnSpPr>
        <p:spPr>
          <a:xfrm rot="5400000">
            <a:off x="-322798" y="1295478"/>
            <a:ext cx="0" cy="199869"/>
          </a:xfrm>
          <a:prstGeom prst="line">
            <a:avLst/>
          </a:prstGeom>
          <a:ln w="12700">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29" name="Rak 10"/>
          <p:cNvCxnSpPr/>
          <p:nvPr/>
        </p:nvCxnSpPr>
        <p:spPr>
          <a:xfrm rot="5400000">
            <a:off x="-322798" y="1678487"/>
            <a:ext cx="0" cy="199869"/>
          </a:xfrm>
          <a:prstGeom prst="line">
            <a:avLst/>
          </a:prstGeom>
          <a:ln w="12700">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45" name="Rak 10"/>
          <p:cNvCxnSpPr/>
          <p:nvPr/>
        </p:nvCxnSpPr>
        <p:spPr>
          <a:xfrm>
            <a:off x="7571215" y="-302302"/>
            <a:ext cx="0" cy="149903"/>
          </a:xfrm>
          <a:prstGeom prst="line">
            <a:avLst/>
          </a:prstGeom>
          <a:ln w="12700">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47" name="Rak 10"/>
          <p:cNvCxnSpPr/>
          <p:nvPr/>
        </p:nvCxnSpPr>
        <p:spPr>
          <a:xfrm>
            <a:off x="8991489" y="-302302"/>
            <a:ext cx="0" cy="149903"/>
          </a:xfrm>
          <a:prstGeom prst="line">
            <a:avLst/>
          </a:prstGeom>
          <a:ln w="12700">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48" name="Rak 10"/>
          <p:cNvCxnSpPr/>
          <p:nvPr/>
        </p:nvCxnSpPr>
        <p:spPr>
          <a:xfrm>
            <a:off x="6095785" y="-302302"/>
            <a:ext cx="0" cy="149903"/>
          </a:xfrm>
          <a:prstGeom prst="line">
            <a:avLst/>
          </a:prstGeom>
          <a:ln w="12700">
            <a:solidFill>
              <a:schemeClr val="accent6"/>
            </a:solidFill>
          </a:ln>
        </p:spPr>
        <p:style>
          <a:lnRef idx="1">
            <a:schemeClr val="accent1"/>
          </a:lnRef>
          <a:fillRef idx="0">
            <a:schemeClr val="accent1"/>
          </a:fillRef>
          <a:effectRef idx="0">
            <a:schemeClr val="accent1"/>
          </a:effectRef>
          <a:fontRef idx="minor">
            <a:schemeClr val="tx1"/>
          </a:fontRef>
        </p:style>
      </p:cxnSp>
      <p:pic>
        <p:nvPicPr>
          <p:cNvPr id="16" name="Picture 15"/>
          <p:cNvPicPr>
            <a:picLocks noChangeAspect="1"/>
          </p:cNvPicPr>
          <p:nvPr userDrawn="1"/>
        </p:nvPicPr>
        <p:blipFill>
          <a:blip r:embed="rId61" cstate="email">
            <a:extLst>
              <a:ext uri="{28A0092B-C50C-407E-A947-70E740481C1C}">
                <a14:useLocalDpi xmlns:a14="http://schemas.microsoft.com/office/drawing/2010/main"/>
              </a:ext>
            </a:extLst>
          </a:blip>
          <a:stretch>
            <a:fillRect/>
          </a:stretch>
        </p:blipFill>
        <p:spPr>
          <a:xfrm>
            <a:off x="10673875" y="6286105"/>
            <a:ext cx="1036201" cy="395403"/>
          </a:xfrm>
          <a:prstGeom prst="rect">
            <a:avLst/>
          </a:prstGeom>
        </p:spPr>
      </p:pic>
      <p:cxnSp>
        <p:nvCxnSpPr>
          <p:cNvPr id="17" name="Rak 10"/>
          <p:cNvCxnSpPr/>
          <p:nvPr userDrawn="1"/>
        </p:nvCxnSpPr>
        <p:spPr>
          <a:xfrm rot="5400000">
            <a:off x="-322797" y="1095170"/>
            <a:ext cx="0" cy="199869"/>
          </a:xfrm>
          <a:prstGeom prst="line">
            <a:avLst/>
          </a:prstGeom>
          <a:ln w="12700">
            <a:solidFill>
              <a:schemeClr val="accent6"/>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07773785"/>
      </p:ext>
    </p:extLst>
  </p:cSld>
  <p:clrMap bg1="dk2" tx1="lt1" bg2="dk1" tx2="lt2" accent1="accent1" accent2="accent2" accent3="accent3" accent4="accent4" accent5="accent5" accent6="accent6" hlink="hlink" folHlink="folHlink"/>
  <p:sldLayoutIdLst>
    <p:sldLayoutId id="2147483768" r:id="rId1"/>
    <p:sldLayoutId id="2147483769" r:id="rId2"/>
    <p:sldLayoutId id="2147483770" r:id="rId3"/>
    <p:sldLayoutId id="2147483771" r:id="rId4"/>
    <p:sldLayoutId id="2147483772" r:id="rId5"/>
    <p:sldLayoutId id="2147483773" r:id="rId6"/>
    <p:sldLayoutId id="2147483774" r:id="rId7"/>
    <p:sldLayoutId id="2147483775" r:id="rId8"/>
    <p:sldLayoutId id="2147483776" r:id="rId9"/>
    <p:sldLayoutId id="2147483777" r:id="rId10"/>
    <p:sldLayoutId id="2147483778" r:id="rId11"/>
    <p:sldLayoutId id="2147483779" r:id="rId12"/>
    <p:sldLayoutId id="2147483780" r:id="rId13"/>
    <p:sldLayoutId id="2147483781" r:id="rId14"/>
    <p:sldLayoutId id="2147483782" r:id="rId15"/>
    <p:sldLayoutId id="2147483783" r:id="rId16"/>
    <p:sldLayoutId id="2147483784" r:id="rId17"/>
    <p:sldLayoutId id="2147483785" r:id="rId18"/>
    <p:sldLayoutId id="2147483786" r:id="rId19"/>
    <p:sldLayoutId id="2147483787" r:id="rId20"/>
    <p:sldLayoutId id="2147483788" r:id="rId21"/>
    <p:sldLayoutId id="2147483789" r:id="rId22"/>
    <p:sldLayoutId id="2147483790" r:id="rId23"/>
    <p:sldLayoutId id="2147483791" r:id="rId24"/>
    <p:sldLayoutId id="2147483792" r:id="rId25"/>
    <p:sldLayoutId id="2147483793" r:id="rId26"/>
    <p:sldLayoutId id="2147483794" r:id="rId27"/>
    <p:sldLayoutId id="2147483795" r:id="rId28"/>
    <p:sldLayoutId id="2147483796" r:id="rId29"/>
    <p:sldLayoutId id="2147483797" r:id="rId30"/>
    <p:sldLayoutId id="2147483798" r:id="rId31"/>
    <p:sldLayoutId id="2147483799" r:id="rId32"/>
    <p:sldLayoutId id="2147483800" r:id="rId33"/>
    <p:sldLayoutId id="2147483801" r:id="rId34"/>
    <p:sldLayoutId id="2147483802" r:id="rId35"/>
    <p:sldLayoutId id="2147483803" r:id="rId36"/>
    <p:sldLayoutId id="2147483804" r:id="rId37"/>
    <p:sldLayoutId id="2147483805" r:id="rId38"/>
    <p:sldLayoutId id="2147483806" r:id="rId39"/>
    <p:sldLayoutId id="2147483807" r:id="rId40"/>
    <p:sldLayoutId id="2147483808" r:id="rId41"/>
    <p:sldLayoutId id="2147483809" r:id="rId42"/>
    <p:sldLayoutId id="2147483810" r:id="rId43"/>
    <p:sldLayoutId id="2147483811" r:id="rId44"/>
    <p:sldLayoutId id="2147483812" r:id="rId45"/>
    <p:sldLayoutId id="2147483813" r:id="rId46"/>
    <p:sldLayoutId id="2147483814" r:id="rId47"/>
    <p:sldLayoutId id="2147483815" r:id="rId48"/>
    <p:sldLayoutId id="2147483816" r:id="rId49"/>
    <p:sldLayoutId id="2147483817" r:id="rId50"/>
    <p:sldLayoutId id="2147483818" r:id="rId51"/>
    <p:sldLayoutId id="2147483819" r:id="rId52"/>
    <p:sldLayoutId id="2147483820" r:id="rId53"/>
    <p:sldLayoutId id="2147483821" r:id="rId54"/>
    <p:sldLayoutId id="2147483822" r:id="rId55"/>
    <p:sldLayoutId id="2147483823" r:id="rId56"/>
    <p:sldLayoutId id="2147483824" r:id="rId57"/>
    <p:sldLayoutId id="2147483825" r:id="rId58"/>
    <p:sldLayoutId id="2147483826" r:id="rId59"/>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ftr="0" dt="0"/>
  <p:txStyles>
    <p:titleStyle>
      <a:lvl1pPr algn="l" rtl="0" eaLnBrk="1" fontAlgn="base" hangingPunct="1">
        <a:lnSpc>
          <a:spcPct val="90000"/>
        </a:lnSpc>
        <a:spcBef>
          <a:spcPct val="0"/>
        </a:spcBef>
        <a:spcAft>
          <a:spcPct val="0"/>
        </a:spcAft>
        <a:defRPr sz="3600" b="1" kern="1200">
          <a:solidFill>
            <a:schemeClr val="tx2"/>
          </a:solidFill>
          <a:latin typeface="+mj-lt"/>
          <a:ea typeface="+mj-ea"/>
          <a:cs typeface="+mj-cs"/>
        </a:defRPr>
      </a:lvl1pPr>
      <a:lvl2pPr algn="l" rtl="0" eaLnBrk="1" fontAlgn="base" hangingPunct="1">
        <a:spcBef>
          <a:spcPct val="0"/>
        </a:spcBef>
        <a:spcAft>
          <a:spcPct val="0"/>
        </a:spcAft>
        <a:defRPr sz="4000">
          <a:solidFill>
            <a:schemeClr val="tx2"/>
          </a:solidFill>
          <a:latin typeface="Georgia" pitchFamily="18" charset="0"/>
        </a:defRPr>
      </a:lvl2pPr>
      <a:lvl3pPr algn="l" rtl="0" eaLnBrk="1" fontAlgn="base" hangingPunct="1">
        <a:spcBef>
          <a:spcPct val="0"/>
        </a:spcBef>
        <a:spcAft>
          <a:spcPct val="0"/>
        </a:spcAft>
        <a:defRPr sz="4000">
          <a:solidFill>
            <a:schemeClr val="tx2"/>
          </a:solidFill>
          <a:latin typeface="Georgia" pitchFamily="18" charset="0"/>
        </a:defRPr>
      </a:lvl3pPr>
      <a:lvl4pPr algn="l" rtl="0" eaLnBrk="1" fontAlgn="base" hangingPunct="1">
        <a:spcBef>
          <a:spcPct val="0"/>
        </a:spcBef>
        <a:spcAft>
          <a:spcPct val="0"/>
        </a:spcAft>
        <a:defRPr sz="4000">
          <a:solidFill>
            <a:schemeClr val="tx2"/>
          </a:solidFill>
          <a:latin typeface="Georgia" pitchFamily="18" charset="0"/>
        </a:defRPr>
      </a:lvl4pPr>
      <a:lvl5pPr algn="l" rtl="0" eaLnBrk="1" fontAlgn="base" hangingPunct="1">
        <a:spcBef>
          <a:spcPct val="0"/>
        </a:spcBef>
        <a:spcAft>
          <a:spcPct val="0"/>
        </a:spcAft>
        <a:defRPr sz="4000">
          <a:solidFill>
            <a:schemeClr val="tx2"/>
          </a:solidFill>
          <a:latin typeface="Georgia" pitchFamily="18" charset="0"/>
        </a:defRPr>
      </a:lvl5pPr>
      <a:lvl6pPr marL="609585" algn="l" rtl="0" eaLnBrk="1" fontAlgn="base" hangingPunct="1">
        <a:spcBef>
          <a:spcPct val="0"/>
        </a:spcBef>
        <a:spcAft>
          <a:spcPct val="0"/>
        </a:spcAft>
        <a:defRPr sz="4000">
          <a:solidFill>
            <a:schemeClr val="tx2"/>
          </a:solidFill>
          <a:latin typeface="Georgia" pitchFamily="18" charset="0"/>
        </a:defRPr>
      </a:lvl6pPr>
      <a:lvl7pPr marL="1219170" algn="l" rtl="0" eaLnBrk="1" fontAlgn="base" hangingPunct="1">
        <a:spcBef>
          <a:spcPct val="0"/>
        </a:spcBef>
        <a:spcAft>
          <a:spcPct val="0"/>
        </a:spcAft>
        <a:defRPr sz="4000">
          <a:solidFill>
            <a:schemeClr val="tx2"/>
          </a:solidFill>
          <a:latin typeface="Georgia" pitchFamily="18" charset="0"/>
        </a:defRPr>
      </a:lvl7pPr>
      <a:lvl8pPr marL="1828754" algn="l" rtl="0" eaLnBrk="1" fontAlgn="base" hangingPunct="1">
        <a:spcBef>
          <a:spcPct val="0"/>
        </a:spcBef>
        <a:spcAft>
          <a:spcPct val="0"/>
        </a:spcAft>
        <a:defRPr sz="4000">
          <a:solidFill>
            <a:schemeClr val="tx2"/>
          </a:solidFill>
          <a:latin typeface="Georgia" pitchFamily="18" charset="0"/>
        </a:defRPr>
      </a:lvl8pPr>
      <a:lvl9pPr marL="2438339" algn="l" rtl="0" eaLnBrk="1" fontAlgn="base" hangingPunct="1">
        <a:spcBef>
          <a:spcPct val="0"/>
        </a:spcBef>
        <a:spcAft>
          <a:spcPct val="0"/>
        </a:spcAft>
        <a:defRPr sz="4000">
          <a:solidFill>
            <a:schemeClr val="tx2"/>
          </a:solidFill>
          <a:latin typeface="Georgia" pitchFamily="18" charset="0"/>
        </a:defRPr>
      </a:lvl9pPr>
    </p:titleStyle>
    <p:bodyStyle>
      <a:lvl1pPr marL="180975" indent="-180975" algn="l" rtl="0" eaLnBrk="1" fontAlgn="base" hangingPunct="1">
        <a:lnSpc>
          <a:spcPct val="90000"/>
        </a:lnSpc>
        <a:spcBef>
          <a:spcPts val="900"/>
        </a:spcBef>
        <a:spcAft>
          <a:spcPct val="0"/>
        </a:spcAft>
        <a:buClr>
          <a:schemeClr val="tx2"/>
        </a:buClr>
        <a:buFont typeface="Arial" panose="020B0604020202020204" pitchFamily="34" charset="0"/>
        <a:buChar char="•"/>
        <a:defRPr sz="2000" kern="1200">
          <a:solidFill>
            <a:schemeClr val="tx2"/>
          </a:solidFill>
          <a:latin typeface="+mn-lt"/>
          <a:ea typeface="+mn-ea"/>
          <a:cs typeface="Arial" pitchFamily="34" charset="0"/>
        </a:defRPr>
      </a:lvl1pPr>
      <a:lvl2pPr marL="401638" indent="-204788" algn="l" rtl="0" eaLnBrk="1" fontAlgn="base" hangingPunct="1">
        <a:lnSpc>
          <a:spcPct val="90000"/>
        </a:lnSpc>
        <a:spcBef>
          <a:spcPts val="900"/>
        </a:spcBef>
        <a:spcAft>
          <a:spcPct val="0"/>
        </a:spcAft>
        <a:buClr>
          <a:schemeClr val="tx2"/>
        </a:buClr>
        <a:buFont typeface="Arial" pitchFamily="34" charset="0"/>
        <a:buChar char="‒"/>
        <a:defRPr sz="1800" kern="1200">
          <a:solidFill>
            <a:schemeClr val="tx2"/>
          </a:solidFill>
          <a:latin typeface="+mn-lt"/>
          <a:ea typeface="+mn-ea"/>
          <a:cs typeface="Arial" pitchFamily="34" charset="0"/>
        </a:defRPr>
      </a:lvl2pPr>
      <a:lvl3pPr marL="590550" indent="-180975" algn="l" rtl="0" eaLnBrk="1" fontAlgn="base" hangingPunct="1">
        <a:lnSpc>
          <a:spcPct val="90000"/>
        </a:lnSpc>
        <a:spcBef>
          <a:spcPts val="900"/>
        </a:spcBef>
        <a:spcAft>
          <a:spcPct val="0"/>
        </a:spcAft>
        <a:buClr>
          <a:schemeClr val="tx2"/>
        </a:buClr>
        <a:buFont typeface="Arial" pitchFamily="34" charset="0"/>
        <a:buChar char="•"/>
        <a:defRPr sz="1600" kern="1200">
          <a:solidFill>
            <a:schemeClr val="tx2"/>
          </a:solidFill>
          <a:latin typeface="+mn-lt"/>
          <a:ea typeface="+mn-ea"/>
          <a:cs typeface="Arial" pitchFamily="34" charset="0"/>
        </a:defRPr>
      </a:lvl3pPr>
      <a:lvl4pPr marL="803275" indent="-220663" algn="l" rtl="0" eaLnBrk="1" fontAlgn="base" hangingPunct="1">
        <a:lnSpc>
          <a:spcPct val="90000"/>
        </a:lnSpc>
        <a:spcBef>
          <a:spcPts val="800"/>
        </a:spcBef>
        <a:spcAft>
          <a:spcPct val="0"/>
        </a:spcAft>
        <a:buClr>
          <a:schemeClr val="tx1"/>
        </a:buClr>
        <a:buFont typeface="Arial" pitchFamily="34" charset="0"/>
        <a:buChar char="‒"/>
        <a:defRPr sz="1800" kern="1200">
          <a:solidFill>
            <a:schemeClr val="tx1"/>
          </a:solidFill>
          <a:latin typeface="Arial" pitchFamily="34" charset="0"/>
          <a:ea typeface="+mn-ea"/>
          <a:cs typeface="Arial" pitchFamily="34" charset="0"/>
        </a:defRPr>
      </a:lvl4pPr>
      <a:lvl5pPr marL="985838" indent="-182563" algn="l" rtl="0" eaLnBrk="1" fontAlgn="base" hangingPunct="1">
        <a:spcBef>
          <a:spcPct val="20000"/>
        </a:spcBef>
        <a:spcAft>
          <a:spcPct val="0"/>
        </a:spcAft>
        <a:buClr>
          <a:schemeClr val="tx1"/>
        </a:buClr>
        <a:buFont typeface="Arial" panose="020B0604020202020204" pitchFamily="34" charset="0"/>
        <a:buChar char="•"/>
        <a:defRPr kern="1200">
          <a:solidFill>
            <a:schemeClr val="tx1"/>
          </a:solidFill>
          <a:latin typeface="Arial" pitchFamily="34" charset="0"/>
          <a:ea typeface="+mn-ea"/>
          <a:cs typeface="Arial" pitchFamily="34" charset="0"/>
        </a:defRPr>
      </a:lvl5pPr>
      <a:lvl6pPr marL="3047924" indent="0" algn="l" defTabSz="1219170" rtl="0" eaLnBrk="1" latinLnBrk="0" hangingPunct="1">
        <a:spcBef>
          <a:spcPct val="20000"/>
        </a:spcBef>
        <a:buFont typeface="Arial" pitchFamily="34" charset="0"/>
        <a:buNone/>
        <a:defRPr sz="2667" kern="1200">
          <a:solidFill>
            <a:schemeClr val="tx1"/>
          </a:solidFill>
          <a:latin typeface="+mn-lt"/>
          <a:ea typeface="+mn-ea"/>
          <a:cs typeface="+mn-cs"/>
        </a:defRPr>
      </a:lvl6pPr>
      <a:lvl7pPr marL="3962301"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7pPr>
      <a:lvl8pPr marL="457188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8pPr>
      <a:lvl9pPr marL="5181470"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9pPr>
    </p:bodyStyle>
    <p:otherStyle>
      <a:defPPr>
        <a:defRPr lang="sv-SE"/>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pos="7378">
          <p15:clr>
            <a:srgbClr val="F26B43"/>
          </p15:clr>
        </p15:guide>
        <p15:guide id="2" orient="horz" pos="879">
          <p15:clr>
            <a:srgbClr val="F26B43"/>
          </p15:clr>
        </p15:guide>
        <p15:guide id="3" pos="302">
          <p15:clr>
            <a:srgbClr val="F26B43"/>
          </p15:clr>
        </p15:guide>
        <p15:guide id="4" orient="horz" pos="3748">
          <p15:clr>
            <a:srgbClr val="F26B43"/>
          </p15:clr>
        </p15:guide>
        <p15:guide id="5" orient="horz" pos="1117">
          <p15:clr>
            <a:srgbClr val="F26B43"/>
          </p15:clr>
        </p15:guide>
        <p15:guide id="6" orient="horz" pos="750">
          <p15:clr>
            <a:srgbClr val="F26B43"/>
          </p15:clr>
        </p15:guide>
        <p15:guide id="7" pos="5664">
          <p15:clr>
            <a:srgbClr val="F26B43"/>
          </p15:clr>
        </p15:guide>
        <p15:guide id="8" pos="4770">
          <p15:clr>
            <a:srgbClr val="F26B43"/>
          </p15:clr>
        </p15:guide>
        <p15:guide id="9" pos="3840">
          <p15:clr>
            <a:srgbClr val="F26B43"/>
          </p15:clr>
        </p15:guide>
        <p15:guide id="10" orient="horz" pos="388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8.xml"/></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0.xml"/><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1.xml"/><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2.xml"/><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3.xml"/><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4.xml"/><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5.xml"/><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6.xml"/><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7.xml"/><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8.xml"/><Relationship Id="rId1"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9.xml"/><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8" Type="http://schemas.openxmlformats.org/officeDocument/2006/relationships/slide" Target="slide9.xml"/><Relationship Id="rId13" Type="http://schemas.openxmlformats.org/officeDocument/2006/relationships/slide" Target="slide14.xml"/><Relationship Id="rId18" Type="http://schemas.openxmlformats.org/officeDocument/2006/relationships/slide" Target="slide20.xml"/><Relationship Id="rId3" Type="http://schemas.openxmlformats.org/officeDocument/2006/relationships/slide" Target="slide3.xml"/><Relationship Id="rId21" Type="http://schemas.openxmlformats.org/officeDocument/2006/relationships/slide" Target="slide23.xml"/><Relationship Id="rId7" Type="http://schemas.openxmlformats.org/officeDocument/2006/relationships/slide" Target="slide8.xml"/><Relationship Id="rId12" Type="http://schemas.openxmlformats.org/officeDocument/2006/relationships/slide" Target="slide13.xml"/><Relationship Id="rId17" Type="http://schemas.openxmlformats.org/officeDocument/2006/relationships/slide" Target="slide19.xml"/><Relationship Id="rId2" Type="http://schemas.openxmlformats.org/officeDocument/2006/relationships/notesSlide" Target="../notesSlides/notesSlide2.xml"/><Relationship Id="rId16" Type="http://schemas.openxmlformats.org/officeDocument/2006/relationships/slide" Target="slide18.xml"/><Relationship Id="rId20" Type="http://schemas.openxmlformats.org/officeDocument/2006/relationships/slide" Target="slide22.xml"/><Relationship Id="rId1" Type="http://schemas.openxmlformats.org/officeDocument/2006/relationships/slideLayout" Target="../slideLayouts/slideLayout8.xml"/><Relationship Id="rId6" Type="http://schemas.openxmlformats.org/officeDocument/2006/relationships/slide" Target="slide7.xml"/><Relationship Id="rId11" Type="http://schemas.openxmlformats.org/officeDocument/2006/relationships/slide" Target="slide12.xml"/><Relationship Id="rId5" Type="http://schemas.openxmlformats.org/officeDocument/2006/relationships/slide" Target="slide6.xml"/><Relationship Id="rId15" Type="http://schemas.openxmlformats.org/officeDocument/2006/relationships/slide" Target="slide16.xml"/><Relationship Id="rId10" Type="http://schemas.openxmlformats.org/officeDocument/2006/relationships/slide" Target="slide11.xml"/><Relationship Id="rId19" Type="http://schemas.openxmlformats.org/officeDocument/2006/relationships/slide" Target="slide21.xml"/><Relationship Id="rId4" Type="http://schemas.openxmlformats.org/officeDocument/2006/relationships/slide" Target="slide4.xml"/><Relationship Id="rId9" Type="http://schemas.openxmlformats.org/officeDocument/2006/relationships/slide" Target="slide10.xml"/><Relationship Id="rId14" Type="http://schemas.openxmlformats.org/officeDocument/2006/relationships/slide" Target="slide15.xml"/><Relationship Id="rId22" Type="http://schemas.openxmlformats.org/officeDocument/2006/relationships/slide" Target="slide24.xml"/></Relationships>
</file>

<file path=ppt/slides/_rels/slide2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0.xml"/><Relationship Id="rId1" Type="http://schemas.openxmlformats.org/officeDocument/2006/relationships/slideLayout" Target="../slideLayouts/slideLayout8.xml"/></Relationships>
</file>

<file path=ppt/slides/_rels/slide2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1.xml"/><Relationship Id="rId1" Type="http://schemas.openxmlformats.org/officeDocument/2006/relationships/slideLayout" Target="../slideLayouts/slideLayout8.xml"/></Relationships>
</file>

<file path=ppt/slides/_rels/slide2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2.xml"/><Relationship Id="rId1" Type="http://schemas.openxmlformats.org/officeDocument/2006/relationships/slideLayout" Target="../slideLayouts/slideLayout8.xml"/></Relationships>
</file>

<file path=ppt/slides/_rels/slide2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3.xml"/><Relationship Id="rId1" Type="http://schemas.openxmlformats.org/officeDocument/2006/relationships/slideLayout" Target="../slideLayouts/slideLayout8.xml"/><Relationship Id="rId6" Type="http://schemas.openxmlformats.org/officeDocument/2006/relationships/image" Target="../media/image12.png"/><Relationship Id="rId5" Type="http://schemas.openxmlformats.org/officeDocument/2006/relationships/image" Target="../media/image17.png"/><Relationship Id="rId4" Type="http://schemas.openxmlformats.org/officeDocument/2006/relationships/image" Target="../media/image16.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5.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5.xml"/><Relationship Id="rId1" Type="http://schemas.openxmlformats.org/officeDocument/2006/relationships/slideLayout" Target="../slideLayouts/slideLayout8.xml"/><Relationship Id="rId5" Type="http://schemas.openxmlformats.org/officeDocument/2006/relationships/hyperlink" Target="https://www.beast.se/standarder/beast-document/" TargetMode="External"/><Relationship Id="rId4" Type="http://schemas.openxmlformats.org/officeDocument/2006/relationships/image" Target="../media/image11.png"/></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6.xml"/><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7.xml"/><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8.xml"/><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9.xml"/><Relationship Id="rId1" Type="http://schemas.openxmlformats.org/officeDocument/2006/relationships/slideLayout" Target="../slideLayouts/slideLayout8.xml"/><Relationship Id="rId4" Type="http://schemas.openxmlformats.org/officeDocument/2006/relationships/hyperlink" Target="https://www.beast.se/standarder/beast-document/"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ubrik 5"/>
          <p:cNvSpPr>
            <a:spLocks noGrp="1"/>
          </p:cNvSpPr>
          <p:nvPr>
            <p:ph type="title"/>
          </p:nvPr>
        </p:nvSpPr>
        <p:spPr/>
        <p:txBody>
          <a:bodyPr/>
          <a:lstStyle/>
          <a:p>
            <a:r>
              <a:rPr lang="sv-SE" dirty="0">
                <a:solidFill>
                  <a:srgbClr val="FFFFFF"/>
                </a:solidFill>
              </a:rPr>
              <a:t>Ritramar, namnruta och metadata</a:t>
            </a:r>
            <a:br>
              <a:rPr lang="sv-SE" sz="8800" dirty="0">
                <a:solidFill>
                  <a:srgbClr val="FFFFFF"/>
                </a:solidFill>
              </a:rPr>
            </a:br>
            <a:r>
              <a:rPr lang="sv-SE" sz="1800" b="0" dirty="0">
                <a:solidFill>
                  <a:srgbClr val="FFFFFF"/>
                </a:solidFill>
              </a:rPr>
              <a:t>Anvisning med exempel på information och metadata i handlingsförteckning och ritningar</a:t>
            </a:r>
            <a:endParaRPr lang="sv-SE" sz="1800" dirty="0">
              <a:solidFill>
                <a:schemeClr val="bg1"/>
              </a:solidFill>
            </a:endParaRPr>
          </a:p>
        </p:txBody>
      </p:sp>
      <p:sp>
        <p:nvSpPr>
          <p:cNvPr id="9" name="Rektangel 8">
            <a:extLst>
              <a:ext uri="{FF2B5EF4-FFF2-40B4-BE49-F238E27FC236}">
                <a16:creationId xmlns:a16="http://schemas.microsoft.com/office/drawing/2014/main" id="{545DA67C-729D-4DC3-AD3C-52DF7E71D751}"/>
              </a:ext>
            </a:extLst>
          </p:cNvPr>
          <p:cNvSpPr/>
          <p:nvPr/>
        </p:nvSpPr>
        <p:spPr>
          <a:xfrm>
            <a:off x="0" y="1"/>
            <a:ext cx="12192000" cy="6155584"/>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spcBef>
                <a:spcPts val="600"/>
              </a:spcBef>
            </a:pPr>
            <a:endParaRPr lang="sv-SE" sz="2000" dirty="0">
              <a:solidFill>
                <a:srgbClr val="FFFFFF"/>
              </a:solidFill>
              <a:cs typeface="Arial" pitchFamily="34" charset="0"/>
            </a:endParaRPr>
          </a:p>
        </p:txBody>
      </p:sp>
      <p:sp>
        <p:nvSpPr>
          <p:cNvPr id="10" name="Rubrik 4">
            <a:extLst>
              <a:ext uri="{FF2B5EF4-FFF2-40B4-BE49-F238E27FC236}">
                <a16:creationId xmlns:a16="http://schemas.microsoft.com/office/drawing/2014/main" id="{7570075C-32EA-478A-9FEC-5973A88427BB}"/>
              </a:ext>
            </a:extLst>
          </p:cNvPr>
          <p:cNvSpPr txBox="1">
            <a:spLocks/>
          </p:cNvSpPr>
          <p:nvPr/>
        </p:nvSpPr>
        <p:spPr bwMode="auto">
          <a:xfrm>
            <a:off x="377473" y="695325"/>
            <a:ext cx="11814527" cy="2305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0" numCol="1" anchor="b" anchorCtr="0" compatLnSpc="1">
            <a:prstTxWarp prst="textNoShape">
              <a:avLst/>
            </a:prstTxWarp>
          </a:bodyPr>
          <a:lstStyle>
            <a:lvl1pPr algn="l" rtl="0" eaLnBrk="1" fontAlgn="base" hangingPunct="1">
              <a:lnSpc>
                <a:spcPct val="90000"/>
              </a:lnSpc>
              <a:spcBef>
                <a:spcPct val="0"/>
              </a:spcBef>
              <a:spcAft>
                <a:spcPct val="0"/>
              </a:spcAft>
              <a:defRPr sz="3600" b="1" kern="1200">
                <a:solidFill>
                  <a:schemeClr val="tx1"/>
                </a:solidFill>
                <a:latin typeface="+mj-lt"/>
                <a:ea typeface="+mj-ea"/>
                <a:cs typeface="+mj-cs"/>
              </a:defRPr>
            </a:lvl1pPr>
            <a:lvl2pPr algn="l" rtl="0" eaLnBrk="1" fontAlgn="base" hangingPunct="1">
              <a:spcBef>
                <a:spcPct val="0"/>
              </a:spcBef>
              <a:spcAft>
                <a:spcPct val="0"/>
              </a:spcAft>
              <a:defRPr sz="4000">
                <a:solidFill>
                  <a:schemeClr val="tx2"/>
                </a:solidFill>
                <a:latin typeface="Georgia" pitchFamily="18" charset="0"/>
              </a:defRPr>
            </a:lvl2pPr>
            <a:lvl3pPr algn="l" rtl="0" eaLnBrk="1" fontAlgn="base" hangingPunct="1">
              <a:spcBef>
                <a:spcPct val="0"/>
              </a:spcBef>
              <a:spcAft>
                <a:spcPct val="0"/>
              </a:spcAft>
              <a:defRPr sz="4000">
                <a:solidFill>
                  <a:schemeClr val="tx2"/>
                </a:solidFill>
                <a:latin typeface="Georgia" pitchFamily="18" charset="0"/>
              </a:defRPr>
            </a:lvl3pPr>
            <a:lvl4pPr algn="l" rtl="0" eaLnBrk="1" fontAlgn="base" hangingPunct="1">
              <a:spcBef>
                <a:spcPct val="0"/>
              </a:spcBef>
              <a:spcAft>
                <a:spcPct val="0"/>
              </a:spcAft>
              <a:defRPr sz="4000">
                <a:solidFill>
                  <a:schemeClr val="tx2"/>
                </a:solidFill>
                <a:latin typeface="Georgia" pitchFamily="18" charset="0"/>
              </a:defRPr>
            </a:lvl4pPr>
            <a:lvl5pPr algn="l" rtl="0" eaLnBrk="1" fontAlgn="base" hangingPunct="1">
              <a:spcBef>
                <a:spcPct val="0"/>
              </a:spcBef>
              <a:spcAft>
                <a:spcPct val="0"/>
              </a:spcAft>
              <a:defRPr sz="4000">
                <a:solidFill>
                  <a:schemeClr val="tx2"/>
                </a:solidFill>
                <a:latin typeface="Georgia" pitchFamily="18" charset="0"/>
              </a:defRPr>
            </a:lvl5pPr>
            <a:lvl6pPr marL="609585" algn="l" rtl="0" eaLnBrk="1" fontAlgn="base" hangingPunct="1">
              <a:spcBef>
                <a:spcPct val="0"/>
              </a:spcBef>
              <a:spcAft>
                <a:spcPct val="0"/>
              </a:spcAft>
              <a:defRPr sz="4000">
                <a:solidFill>
                  <a:schemeClr val="tx2"/>
                </a:solidFill>
                <a:latin typeface="Georgia" pitchFamily="18" charset="0"/>
              </a:defRPr>
            </a:lvl6pPr>
            <a:lvl7pPr marL="1219170" algn="l" rtl="0" eaLnBrk="1" fontAlgn="base" hangingPunct="1">
              <a:spcBef>
                <a:spcPct val="0"/>
              </a:spcBef>
              <a:spcAft>
                <a:spcPct val="0"/>
              </a:spcAft>
              <a:defRPr sz="4000">
                <a:solidFill>
                  <a:schemeClr val="tx2"/>
                </a:solidFill>
                <a:latin typeface="Georgia" pitchFamily="18" charset="0"/>
              </a:defRPr>
            </a:lvl7pPr>
            <a:lvl8pPr marL="1828754" algn="l" rtl="0" eaLnBrk="1" fontAlgn="base" hangingPunct="1">
              <a:spcBef>
                <a:spcPct val="0"/>
              </a:spcBef>
              <a:spcAft>
                <a:spcPct val="0"/>
              </a:spcAft>
              <a:defRPr sz="4000">
                <a:solidFill>
                  <a:schemeClr val="tx2"/>
                </a:solidFill>
                <a:latin typeface="Georgia" pitchFamily="18" charset="0"/>
              </a:defRPr>
            </a:lvl8pPr>
            <a:lvl9pPr marL="2438339" algn="l" rtl="0" eaLnBrk="1" fontAlgn="base" hangingPunct="1">
              <a:spcBef>
                <a:spcPct val="0"/>
              </a:spcBef>
              <a:spcAft>
                <a:spcPct val="0"/>
              </a:spcAft>
              <a:defRPr sz="4000">
                <a:solidFill>
                  <a:schemeClr val="tx2"/>
                </a:solidFill>
                <a:latin typeface="Georgia" pitchFamily="18" charset="0"/>
              </a:defRPr>
            </a:lvl9pPr>
          </a:lstStyle>
          <a:p>
            <a:r>
              <a:rPr lang="sv-SE" sz="5400" dirty="0">
                <a:solidFill>
                  <a:srgbClr val="FFFFFF"/>
                </a:solidFill>
              </a:rPr>
              <a:t>BEAst Namnruta – Byggnad  </a:t>
            </a:r>
            <a:br>
              <a:rPr lang="sv-SE" sz="5400">
                <a:solidFill>
                  <a:srgbClr val="FFFFFF"/>
                </a:solidFill>
              </a:rPr>
            </a:br>
            <a:r>
              <a:rPr lang="sv-SE" sz="1800" b="0">
                <a:solidFill>
                  <a:srgbClr val="FFFFFF"/>
                </a:solidFill>
              </a:rPr>
              <a:t>Guide </a:t>
            </a:r>
            <a:r>
              <a:rPr lang="sv-SE" sz="1800" b="0" dirty="0">
                <a:solidFill>
                  <a:srgbClr val="FFFFFF"/>
                </a:solidFill>
              </a:rPr>
              <a:t>standard namnruta i handlingar med förklarande text</a:t>
            </a:r>
            <a:br>
              <a:rPr lang="sv-SE" sz="1800" b="0" dirty="0">
                <a:solidFill>
                  <a:srgbClr val="FFFFFF"/>
                </a:solidFill>
              </a:rPr>
            </a:br>
            <a:br>
              <a:rPr lang="sv-SE" sz="1800" b="0" dirty="0">
                <a:solidFill>
                  <a:srgbClr val="FFFFFF"/>
                </a:solidFill>
              </a:rPr>
            </a:br>
            <a:endParaRPr lang="sv-SE" dirty="0">
              <a:solidFill>
                <a:srgbClr val="FFFFFF"/>
              </a:solidFill>
            </a:endParaRPr>
          </a:p>
        </p:txBody>
      </p:sp>
      <p:sp>
        <p:nvSpPr>
          <p:cNvPr id="12" name="Platshållare för sidfot 1">
            <a:extLst>
              <a:ext uri="{FF2B5EF4-FFF2-40B4-BE49-F238E27FC236}">
                <a16:creationId xmlns:a16="http://schemas.microsoft.com/office/drawing/2014/main" id="{47160527-AD79-4710-9201-5406748706E0}"/>
              </a:ext>
            </a:extLst>
          </p:cNvPr>
          <p:cNvSpPr>
            <a:spLocks noGrp="1"/>
          </p:cNvSpPr>
          <p:nvPr>
            <p:ph type="ftr" sz="quarter" idx="11"/>
          </p:nvPr>
        </p:nvSpPr>
        <p:spPr>
          <a:xfrm>
            <a:off x="377475" y="6395686"/>
            <a:ext cx="3956400" cy="327532"/>
          </a:xfrm>
        </p:spPr>
        <p:txBody>
          <a:bodyPr/>
          <a:lstStyle/>
          <a:p>
            <a:pPr>
              <a:defRPr/>
            </a:pPr>
            <a:r>
              <a:rPr lang="sv-SE" sz="1000" dirty="0"/>
              <a:t>Version 1.0 från 2019-02-15</a:t>
            </a:r>
          </a:p>
        </p:txBody>
      </p:sp>
    </p:spTree>
    <p:extLst>
      <p:ext uri="{BB962C8B-B14F-4D97-AF65-F5344CB8AC3E}">
        <p14:creationId xmlns:p14="http://schemas.microsoft.com/office/powerpoint/2010/main" val="10975605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Bildobjekt 11">
            <a:extLst>
              <a:ext uri="{FF2B5EF4-FFF2-40B4-BE49-F238E27FC236}">
                <a16:creationId xmlns:a16="http://schemas.microsoft.com/office/drawing/2014/main" id="{E9D6AA2F-0500-493A-8E8B-910632E35131}"/>
              </a:ext>
            </a:extLst>
          </p:cNvPr>
          <p:cNvPicPr/>
          <p:nvPr/>
        </p:nvPicPr>
        <p:blipFill rotWithShape="1">
          <a:blip r:embed="rId3" cstate="email">
            <a:extLst>
              <a:ext uri="{28A0092B-C50C-407E-A947-70E740481C1C}">
                <a14:useLocalDpi xmlns:a14="http://schemas.microsoft.com/office/drawing/2010/main"/>
              </a:ext>
            </a:extLst>
          </a:blip>
          <a:srcRect t="23537"/>
          <a:stretch/>
        </p:blipFill>
        <p:spPr>
          <a:xfrm>
            <a:off x="584610" y="1597808"/>
            <a:ext cx="2909047" cy="4932914"/>
          </a:xfrm>
          <a:prstGeom prst="rect">
            <a:avLst/>
          </a:prstGeom>
        </p:spPr>
      </p:pic>
      <p:sp>
        <p:nvSpPr>
          <p:cNvPr id="5" name="Rektangel 4"/>
          <p:cNvSpPr/>
          <p:nvPr/>
        </p:nvSpPr>
        <p:spPr>
          <a:xfrm>
            <a:off x="0" y="1"/>
            <a:ext cx="12192000" cy="1400174"/>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90000"/>
              </a:lnSpc>
              <a:spcBef>
                <a:spcPts val="600"/>
              </a:spcBef>
              <a:spcAft>
                <a:spcPct val="0"/>
              </a:spcAft>
              <a:buClrTx/>
              <a:buSzTx/>
              <a:buFontTx/>
              <a:buNone/>
              <a:tabLst/>
              <a:defRPr/>
            </a:pPr>
            <a:endParaRPr kumimoji="0" lang="sv-SE" sz="2000" b="0" i="0" u="none" strike="noStrike" kern="1200" cap="none" spc="0" normalizeH="0" baseline="0" noProof="0" dirty="0" err="1">
              <a:ln>
                <a:noFill/>
              </a:ln>
              <a:solidFill>
                <a:srgbClr val="FFFFFF"/>
              </a:solidFill>
              <a:effectLst/>
              <a:uLnTx/>
              <a:uFillTx/>
              <a:latin typeface="Arial"/>
              <a:ea typeface="+mn-ea"/>
              <a:cs typeface="Arial" pitchFamily="34" charset="0"/>
            </a:endParaRPr>
          </a:p>
        </p:txBody>
      </p:sp>
      <p:sp>
        <p:nvSpPr>
          <p:cNvPr id="6" name="Rubrik 5"/>
          <p:cNvSpPr>
            <a:spLocks noGrp="1"/>
          </p:cNvSpPr>
          <p:nvPr>
            <p:ph type="title"/>
          </p:nvPr>
        </p:nvSpPr>
        <p:spPr/>
        <p:txBody>
          <a:bodyPr/>
          <a:lstStyle/>
          <a:p>
            <a:r>
              <a:rPr lang="sv-SE" dirty="0">
                <a:solidFill>
                  <a:schemeClr val="bg1"/>
                </a:solidFill>
              </a:rPr>
              <a:t>7. Namnrutan - här sker förändringar</a:t>
            </a:r>
            <a:br>
              <a:rPr lang="sv-SE" dirty="0"/>
            </a:br>
            <a:r>
              <a:rPr lang="sv-SE" sz="1800" b="0" dirty="0">
                <a:solidFill>
                  <a:schemeClr val="bg1"/>
                </a:solidFill>
              </a:rPr>
              <a:t>Ändringar som uppdateras i samband med publiceringar</a:t>
            </a:r>
          </a:p>
        </p:txBody>
      </p:sp>
      <p:sp>
        <p:nvSpPr>
          <p:cNvPr id="14" name="Rektangel 13">
            <a:extLst>
              <a:ext uri="{FF2B5EF4-FFF2-40B4-BE49-F238E27FC236}">
                <a16:creationId xmlns:a16="http://schemas.microsoft.com/office/drawing/2014/main" id="{22D6DEE9-AF43-403D-8E9C-8A0B1D653CF7}"/>
              </a:ext>
            </a:extLst>
          </p:cNvPr>
          <p:cNvSpPr/>
          <p:nvPr/>
        </p:nvSpPr>
        <p:spPr>
          <a:xfrm>
            <a:off x="4368399" y="1767332"/>
            <a:ext cx="2883546" cy="470000"/>
          </a:xfrm>
          <a:prstGeom prst="rect">
            <a:avLst/>
          </a:prstGeom>
        </p:spPr>
        <p:txBody>
          <a:bodyPr wrap="none">
            <a:spAutoFit/>
          </a:bodyPr>
          <a:lstStyle/>
          <a:p>
            <a:pPr>
              <a:lnSpc>
                <a:spcPct val="107000"/>
              </a:lnSpc>
              <a:spcAft>
                <a:spcPts val="800"/>
              </a:spcAft>
            </a:pPr>
            <a:r>
              <a:rPr lang="sv-SE" sz="2400" dirty="0">
                <a:effectLst/>
                <a:latin typeface="Calibri" panose="020F0502020204030204" pitchFamily="34" charset="0"/>
                <a:ea typeface="Calibri" panose="020F0502020204030204" pitchFamily="34" charset="0"/>
                <a:cs typeface="Times New Roman" panose="02020603050405020304" pitchFamily="18" charset="0"/>
              </a:rPr>
              <a:t>Godkännandeprocess</a:t>
            </a:r>
          </a:p>
        </p:txBody>
      </p:sp>
      <p:cxnSp>
        <p:nvCxnSpPr>
          <p:cNvPr id="15" name="Rak koppling 14">
            <a:extLst>
              <a:ext uri="{FF2B5EF4-FFF2-40B4-BE49-F238E27FC236}">
                <a16:creationId xmlns:a16="http://schemas.microsoft.com/office/drawing/2014/main" id="{38435867-3FA4-4C56-B0F2-AE2A29CB6E59}"/>
              </a:ext>
            </a:extLst>
          </p:cNvPr>
          <p:cNvCxnSpPr>
            <a:cxnSpLocks/>
          </p:cNvCxnSpPr>
          <p:nvPr/>
        </p:nvCxnSpPr>
        <p:spPr>
          <a:xfrm>
            <a:off x="3467441" y="2002332"/>
            <a:ext cx="900958" cy="0"/>
          </a:xfrm>
          <a:prstGeom prst="line">
            <a:avLst/>
          </a:prstGeom>
          <a:ln w="28575" cap="rnd">
            <a:solidFill>
              <a:srgbClr val="FF0000"/>
            </a:solidFill>
            <a:tailEnd type="oval"/>
          </a:ln>
        </p:spPr>
        <p:style>
          <a:lnRef idx="1">
            <a:schemeClr val="accent1"/>
          </a:lnRef>
          <a:fillRef idx="0">
            <a:schemeClr val="accent1"/>
          </a:fillRef>
          <a:effectRef idx="0">
            <a:schemeClr val="accent1"/>
          </a:effectRef>
          <a:fontRef idx="minor">
            <a:schemeClr val="tx1"/>
          </a:fontRef>
        </p:style>
      </p:cxnSp>
      <p:sp>
        <p:nvSpPr>
          <p:cNvPr id="16" name="Rektangel 15">
            <a:extLst>
              <a:ext uri="{FF2B5EF4-FFF2-40B4-BE49-F238E27FC236}">
                <a16:creationId xmlns:a16="http://schemas.microsoft.com/office/drawing/2014/main" id="{36A3D026-DE62-4D7C-9923-0289997C27F1}"/>
              </a:ext>
            </a:extLst>
          </p:cNvPr>
          <p:cNvSpPr/>
          <p:nvPr/>
        </p:nvSpPr>
        <p:spPr>
          <a:xfrm>
            <a:off x="618213" y="1629696"/>
            <a:ext cx="2839289" cy="770603"/>
          </a:xfrm>
          <a:prstGeom prst="rect">
            <a:avLst/>
          </a:prstGeom>
          <a:solidFill>
            <a:srgbClr val="FF0000">
              <a:alpha val="10000"/>
            </a:srgbClr>
          </a:solid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spcBef>
                <a:spcPts val="600"/>
              </a:spcBef>
            </a:pPr>
            <a:endParaRPr lang="sv-SE" sz="2000" dirty="0" err="1">
              <a:solidFill>
                <a:srgbClr val="FFFFFF"/>
              </a:solidFill>
              <a:latin typeface="Arial" pitchFamily="34" charset="0"/>
              <a:cs typeface="Arial" pitchFamily="34" charset="0"/>
            </a:endParaRPr>
          </a:p>
        </p:txBody>
      </p:sp>
      <p:sp>
        <p:nvSpPr>
          <p:cNvPr id="18" name="Rektangel 17">
            <a:extLst>
              <a:ext uri="{FF2B5EF4-FFF2-40B4-BE49-F238E27FC236}">
                <a16:creationId xmlns:a16="http://schemas.microsoft.com/office/drawing/2014/main" id="{1D8DFDE0-2FF6-413F-9264-A58D322EB698}"/>
              </a:ext>
            </a:extLst>
          </p:cNvPr>
          <p:cNvSpPr/>
          <p:nvPr/>
        </p:nvSpPr>
        <p:spPr>
          <a:xfrm>
            <a:off x="4368399" y="6121237"/>
            <a:ext cx="2883546" cy="470000"/>
          </a:xfrm>
          <a:prstGeom prst="rect">
            <a:avLst/>
          </a:prstGeom>
        </p:spPr>
        <p:txBody>
          <a:bodyPr wrap="none">
            <a:spAutoFit/>
          </a:bodyPr>
          <a:lstStyle/>
          <a:p>
            <a:pPr>
              <a:lnSpc>
                <a:spcPct val="107000"/>
              </a:lnSpc>
              <a:spcAft>
                <a:spcPts val="800"/>
              </a:spcAft>
            </a:pPr>
            <a:r>
              <a:rPr lang="sv-SE" sz="2400" dirty="0">
                <a:effectLst/>
                <a:latin typeface="Calibri" panose="020F0502020204030204" pitchFamily="34" charset="0"/>
                <a:ea typeface="Calibri" panose="020F0502020204030204" pitchFamily="34" charset="0"/>
                <a:cs typeface="Times New Roman" panose="02020603050405020304" pitchFamily="18" charset="0"/>
              </a:rPr>
              <a:t>Godkännandeprocess</a:t>
            </a:r>
          </a:p>
        </p:txBody>
      </p:sp>
      <p:cxnSp>
        <p:nvCxnSpPr>
          <p:cNvPr id="20" name="Rak koppling 19">
            <a:extLst>
              <a:ext uri="{FF2B5EF4-FFF2-40B4-BE49-F238E27FC236}">
                <a16:creationId xmlns:a16="http://schemas.microsoft.com/office/drawing/2014/main" id="{AD2925A4-672D-4173-9C86-515BC41A06FB}"/>
              </a:ext>
            </a:extLst>
          </p:cNvPr>
          <p:cNvCxnSpPr>
            <a:cxnSpLocks/>
          </p:cNvCxnSpPr>
          <p:nvPr/>
        </p:nvCxnSpPr>
        <p:spPr>
          <a:xfrm>
            <a:off x="3467441" y="6356237"/>
            <a:ext cx="900958" cy="0"/>
          </a:xfrm>
          <a:prstGeom prst="line">
            <a:avLst/>
          </a:prstGeom>
          <a:ln w="28575" cap="rnd">
            <a:solidFill>
              <a:srgbClr val="FF0000"/>
            </a:solidFill>
            <a:tailEnd type="oval"/>
          </a:ln>
        </p:spPr>
        <p:style>
          <a:lnRef idx="1">
            <a:schemeClr val="accent1"/>
          </a:lnRef>
          <a:fillRef idx="0">
            <a:schemeClr val="accent1"/>
          </a:fillRef>
          <a:effectRef idx="0">
            <a:schemeClr val="accent1"/>
          </a:effectRef>
          <a:fontRef idx="minor">
            <a:schemeClr val="tx1"/>
          </a:fontRef>
        </p:style>
      </p:cxnSp>
      <p:sp>
        <p:nvSpPr>
          <p:cNvPr id="21" name="Rektangel 20">
            <a:extLst>
              <a:ext uri="{FF2B5EF4-FFF2-40B4-BE49-F238E27FC236}">
                <a16:creationId xmlns:a16="http://schemas.microsoft.com/office/drawing/2014/main" id="{7B3BBAB4-4A90-4986-AAEF-F68DC8D3976C}"/>
              </a:ext>
            </a:extLst>
          </p:cNvPr>
          <p:cNvSpPr/>
          <p:nvPr/>
        </p:nvSpPr>
        <p:spPr>
          <a:xfrm>
            <a:off x="2961861" y="6217920"/>
            <a:ext cx="495641" cy="287700"/>
          </a:xfrm>
          <a:prstGeom prst="rect">
            <a:avLst/>
          </a:prstGeom>
          <a:solidFill>
            <a:srgbClr val="FF0000">
              <a:alpha val="10000"/>
            </a:srgbClr>
          </a:solid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spcBef>
                <a:spcPts val="600"/>
              </a:spcBef>
            </a:pPr>
            <a:endParaRPr lang="sv-SE" sz="2000" dirty="0">
              <a:solidFill>
                <a:srgbClr val="FFFFFF"/>
              </a:solidFill>
              <a:latin typeface="Arial" pitchFamily="34" charset="0"/>
              <a:cs typeface="Arial" pitchFamily="34" charset="0"/>
            </a:endParaRPr>
          </a:p>
        </p:txBody>
      </p:sp>
    </p:spTree>
    <p:extLst>
      <p:ext uri="{BB962C8B-B14F-4D97-AF65-F5344CB8AC3E}">
        <p14:creationId xmlns:p14="http://schemas.microsoft.com/office/powerpoint/2010/main" val="17286387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5"/>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4"/>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1"/>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0"/>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6" grpId="0" animBg="1"/>
      <p:bldP spid="18" grpId="0"/>
      <p:bldP spid="21"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Bildobjekt 1">
            <a:extLst>
              <a:ext uri="{FF2B5EF4-FFF2-40B4-BE49-F238E27FC236}">
                <a16:creationId xmlns:a16="http://schemas.microsoft.com/office/drawing/2014/main" id="{9DD3E75B-40F8-4AE7-A3DB-20272469F426}"/>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685098" y="1516782"/>
            <a:ext cx="2692628" cy="5143584"/>
          </a:xfrm>
          <a:prstGeom prst="rect">
            <a:avLst/>
          </a:prstGeom>
        </p:spPr>
      </p:pic>
      <p:sp>
        <p:nvSpPr>
          <p:cNvPr id="5" name="Rektangel 4"/>
          <p:cNvSpPr/>
          <p:nvPr/>
        </p:nvSpPr>
        <p:spPr>
          <a:xfrm>
            <a:off x="0" y="1"/>
            <a:ext cx="12192000" cy="1400174"/>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90000"/>
              </a:lnSpc>
              <a:spcBef>
                <a:spcPts val="600"/>
              </a:spcBef>
              <a:spcAft>
                <a:spcPct val="0"/>
              </a:spcAft>
              <a:buClrTx/>
              <a:buSzTx/>
              <a:buFontTx/>
              <a:buNone/>
              <a:tabLst/>
              <a:defRPr/>
            </a:pPr>
            <a:endParaRPr kumimoji="0" lang="sv-SE" sz="2000" b="0" i="0" u="none" strike="noStrike" kern="1200" cap="none" spc="0" normalizeH="0" baseline="0" noProof="0" dirty="0" err="1">
              <a:ln>
                <a:noFill/>
              </a:ln>
              <a:solidFill>
                <a:srgbClr val="FFFFFF"/>
              </a:solidFill>
              <a:effectLst/>
              <a:uLnTx/>
              <a:uFillTx/>
              <a:latin typeface="Arial"/>
              <a:ea typeface="+mn-ea"/>
              <a:cs typeface="Arial" pitchFamily="34" charset="0"/>
            </a:endParaRPr>
          </a:p>
        </p:txBody>
      </p:sp>
      <p:sp>
        <p:nvSpPr>
          <p:cNvPr id="6" name="Rubrik 5"/>
          <p:cNvSpPr>
            <a:spLocks noGrp="1"/>
          </p:cNvSpPr>
          <p:nvPr>
            <p:ph type="title"/>
          </p:nvPr>
        </p:nvSpPr>
        <p:spPr/>
        <p:txBody>
          <a:bodyPr/>
          <a:lstStyle/>
          <a:p>
            <a:r>
              <a:rPr lang="sv-SE" dirty="0">
                <a:solidFill>
                  <a:schemeClr val="bg1"/>
                </a:solidFill>
              </a:rPr>
              <a:t>8. Orienteringsfigur/hänvisningar</a:t>
            </a:r>
            <a:br>
              <a:rPr lang="sv-SE" dirty="0"/>
            </a:br>
            <a:r>
              <a:rPr lang="sv-SE" sz="1800" b="0" dirty="0">
                <a:solidFill>
                  <a:schemeClr val="bg1"/>
                </a:solidFill>
              </a:rPr>
              <a:t>Tydligt och med korrekta länkar</a:t>
            </a:r>
          </a:p>
        </p:txBody>
      </p:sp>
      <p:sp>
        <p:nvSpPr>
          <p:cNvPr id="10" name="Rektangel 9">
            <a:extLst>
              <a:ext uri="{FF2B5EF4-FFF2-40B4-BE49-F238E27FC236}">
                <a16:creationId xmlns:a16="http://schemas.microsoft.com/office/drawing/2014/main" id="{7C815BCC-91BF-47F0-9840-53DD2BF16EA0}"/>
              </a:ext>
            </a:extLst>
          </p:cNvPr>
          <p:cNvSpPr/>
          <p:nvPr/>
        </p:nvSpPr>
        <p:spPr>
          <a:xfrm>
            <a:off x="3990610" y="1597808"/>
            <a:ext cx="7896590" cy="3416320"/>
          </a:xfrm>
          <a:prstGeom prst="rect">
            <a:avLst/>
          </a:prstGeom>
        </p:spPr>
        <p:txBody>
          <a:bodyPr wrap="square">
            <a:spAutoFit/>
          </a:bodyPr>
          <a:lstStyle/>
          <a:p>
            <a:r>
              <a:rPr lang="sv-SE" dirty="0"/>
              <a:t>Ovanför eller i anslutning till namnrutan ska det finnas en orienteringsfigur. </a:t>
            </a:r>
          </a:p>
          <a:p>
            <a:r>
              <a:rPr lang="sv-SE" dirty="0"/>
              <a:t> </a:t>
            </a:r>
          </a:p>
          <a:p>
            <a:r>
              <a:rPr lang="sv-SE" dirty="0"/>
              <a:t>Orienteringsfiguren ska överskådligt och schematiskt redovisa projektet. </a:t>
            </a:r>
          </a:p>
          <a:p>
            <a:r>
              <a:rPr lang="sv-SE" dirty="0"/>
              <a:t> </a:t>
            </a:r>
          </a:p>
          <a:p>
            <a:r>
              <a:rPr lang="sv-SE" dirty="0"/>
              <a:t>Hänvisningar i orienteringsfiguren till planer och sektioner kan innehålla korrekt referens till motsvarande ritning så att det finns förutsättning för automatiserad hyperlänkning. </a:t>
            </a:r>
            <a:br>
              <a:rPr lang="sv-SE" dirty="0"/>
            </a:br>
            <a:br>
              <a:rPr lang="sv-SE" dirty="0"/>
            </a:br>
            <a:r>
              <a:rPr lang="sv-SE" dirty="0"/>
              <a:t>Fri anpassning av höjden på orienteringsfiguren. Här sker ingen datafångst. Kan användas utan indelande linje mellan sektion och plan. </a:t>
            </a:r>
          </a:p>
          <a:p>
            <a:endParaRPr lang="sv-SE" dirty="0"/>
          </a:p>
          <a:p>
            <a:r>
              <a:rPr lang="sv-SE" dirty="0"/>
              <a:t>Se vidare exempel i guiden ”BEAst Hänvisningar i handlingar”.</a:t>
            </a:r>
          </a:p>
        </p:txBody>
      </p:sp>
      <p:sp>
        <p:nvSpPr>
          <p:cNvPr id="7" name="Rektangel 6">
            <a:extLst>
              <a:ext uri="{FF2B5EF4-FFF2-40B4-BE49-F238E27FC236}">
                <a16:creationId xmlns:a16="http://schemas.microsoft.com/office/drawing/2014/main" id="{033C2E88-2D66-4A02-8E0C-6AD09C565834}"/>
              </a:ext>
            </a:extLst>
          </p:cNvPr>
          <p:cNvSpPr/>
          <p:nvPr/>
        </p:nvSpPr>
        <p:spPr>
          <a:xfrm>
            <a:off x="723443" y="1586792"/>
            <a:ext cx="2646940" cy="2495727"/>
          </a:xfrm>
          <a:prstGeom prst="rect">
            <a:avLst/>
          </a:prstGeom>
          <a:solidFill>
            <a:srgbClr val="FF0000">
              <a:alpha val="10000"/>
            </a:srgbClr>
          </a:solid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spcBef>
                <a:spcPts val="600"/>
              </a:spcBef>
            </a:pPr>
            <a:endParaRPr lang="sv-SE" sz="2000" dirty="0" err="1">
              <a:solidFill>
                <a:srgbClr val="FFFFFF"/>
              </a:solidFill>
              <a:latin typeface="Arial" pitchFamily="34" charset="0"/>
              <a:cs typeface="Arial" pitchFamily="34" charset="0"/>
            </a:endParaRPr>
          </a:p>
        </p:txBody>
      </p:sp>
      <p:cxnSp>
        <p:nvCxnSpPr>
          <p:cNvPr id="8" name="Rak koppling 7">
            <a:extLst>
              <a:ext uri="{FF2B5EF4-FFF2-40B4-BE49-F238E27FC236}">
                <a16:creationId xmlns:a16="http://schemas.microsoft.com/office/drawing/2014/main" id="{AB31CD9F-F94F-40CA-92FC-7C0664B04064}"/>
              </a:ext>
            </a:extLst>
          </p:cNvPr>
          <p:cNvCxnSpPr>
            <a:cxnSpLocks/>
          </p:cNvCxnSpPr>
          <p:nvPr/>
        </p:nvCxnSpPr>
        <p:spPr>
          <a:xfrm>
            <a:off x="3377726" y="1793610"/>
            <a:ext cx="612884" cy="0"/>
          </a:xfrm>
          <a:prstGeom prst="line">
            <a:avLst/>
          </a:prstGeom>
          <a:ln w="28575" cap="rnd">
            <a:solidFill>
              <a:srgbClr val="FF0000"/>
            </a:solidFill>
            <a:tailEnd type="ova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378826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Bildobjekt 7">
            <a:extLst>
              <a:ext uri="{FF2B5EF4-FFF2-40B4-BE49-F238E27FC236}">
                <a16:creationId xmlns:a16="http://schemas.microsoft.com/office/drawing/2014/main" id="{CC201CA8-F813-414B-8465-FA9080897001}"/>
              </a:ext>
            </a:extLst>
          </p:cNvPr>
          <p:cNvPicPr/>
          <p:nvPr/>
        </p:nvPicPr>
        <p:blipFill rotWithShape="1">
          <a:blip r:embed="rId3" cstate="email">
            <a:extLst>
              <a:ext uri="{28A0092B-C50C-407E-A947-70E740481C1C}">
                <a14:useLocalDpi xmlns:a14="http://schemas.microsoft.com/office/drawing/2010/main"/>
              </a:ext>
            </a:extLst>
          </a:blip>
          <a:srcRect t="23537"/>
          <a:stretch/>
        </p:blipFill>
        <p:spPr>
          <a:xfrm>
            <a:off x="594549" y="1597808"/>
            <a:ext cx="2909047" cy="4932914"/>
          </a:xfrm>
          <a:prstGeom prst="rect">
            <a:avLst/>
          </a:prstGeom>
        </p:spPr>
      </p:pic>
      <p:sp>
        <p:nvSpPr>
          <p:cNvPr id="5" name="Rektangel 4"/>
          <p:cNvSpPr/>
          <p:nvPr/>
        </p:nvSpPr>
        <p:spPr>
          <a:xfrm>
            <a:off x="0" y="1"/>
            <a:ext cx="12192000" cy="1400174"/>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90000"/>
              </a:lnSpc>
              <a:spcBef>
                <a:spcPts val="600"/>
              </a:spcBef>
              <a:spcAft>
                <a:spcPct val="0"/>
              </a:spcAft>
              <a:buClrTx/>
              <a:buSzTx/>
              <a:buFontTx/>
              <a:buNone/>
              <a:tabLst/>
              <a:defRPr/>
            </a:pPr>
            <a:endParaRPr kumimoji="0" lang="sv-SE" sz="2000" b="0" i="0" u="none" strike="noStrike" kern="1200" cap="none" spc="0" normalizeH="0" baseline="0" noProof="0" dirty="0" err="1">
              <a:ln>
                <a:noFill/>
              </a:ln>
              <a:solidFill>
                <a:srgbClr val="FFFFFF"/>
              </a:solidFill>
              <a:effectLst/>
              <a:uLnTx/>
              <a:uFillTx/>
              <a:latin typeface="Arial"/>
              <a:ea typeface="+mn-ea"/>
              <a:cs typeface="Arial" pitchFamily="34" charset="0"/>
            </a:endParaRPr>
          </a:p>
        </p:txBody>
      </p:sp>
      <p:sp>
        <p:nvSpPr>
          <p:cNvPr id="6" name="Rubrik 5"/>
          <p:cNvSpPr>
            <a:spLocks noGrp="1"/>
          </p:cNvSpPr>
          <p:nvPr>
            <p:ph type="title"/>
          </p:nvPr>
        </p:nvSpPr>
        <p:spPr/>
        <p:txBody>
          <a:bodyPr/>
          <a:lstStyle/>
          <a:p>
            <a:r>
              <a:rPr lang="sv-SE" dirty="0">
                <a:solidFill>
                  <a:schemeClr val="bg1"/>
                </a:solidFill>
              </a:rPr>
              <a:t>9. Godkännande processen</a:t>
            </a:r>
            <a:br>
              <a:rPr lang="sv-SE" dirty="0"/>
            </a:br>
            <a:r>
              <a:rPr lang="sv-SE" sz="1800" b="0" dirty="0">
                <a:solidFill>
                  <a:schemeClr val="bg1"/>
                </a:solidFill>
              </a:rPr>
              <a:t>All data hanteras i namnrutan</a:t>
            </a:r>
          </a:p>
        </p:txBody>
      </p:sp>
      <p:graphicFrame>
        <p:nvGraphicFramePr>
          <p:cNvPr id="4" name="Tabell 3">
            <a:extLst>
              <a:ext uri="{FF2B5EF4-FFF2-40B4-BE49-F238E27FC236}">
                <a16:creationId xmlns:a16="http://schemas.microsoft.com/office/drawing/2014/main" id="{EC5A13F5-72D7-4176-AF8B-EC88E2B905C7}"/>
              </a:ext>
            </a:extLst>
          </p:cNvPr>
          <p:cNvGraphicFramePr>
            <a:graphicFrameLocks noGrp="1"/>
          </p:cNvGraphicFramePr>
          <p:nvPr>
            <p:extLst>
              <p:ext uri="{D42A27DB-BD31-4B8C-83A1-F6EECF244321}">
                <p14:modId xmlns:p14="http://schemas.microsoft.com/office/powerpoint/2010/main" val="4155682808"/>
              </p:ext>
            </p:extLst>
          </p:nvPr>
        </p:nvGraphicFramePr>
        <p:xfrm>
          <a:off x="3824446" y="1629343"/>
          <a:ext cx="8138954" cy="2148846"/>
        </p:xfrm>
        <a:graphic>
          <a:graphicData uri="http://schemas.openxmlformats.org/drawingml/2006/table">
            <a:tbl>
              <a:tblPr firstRow="1" firstCol="1" bandRow="1"/>
              <a:tblGrid>
                <a:gridCol w="1649873">
                  <a:extLst>
                    <a:ext uri="{9D8B030D-6E8A-4147-A177-3AD203B41FA5}">
                      <a16:colId xmlns:a16="http://schemas.microsoft.com/office/drawing/2014/main" val="3936662762"/>
                    </a:ext>
                  </a:extLst>
                </a:gridCol>
                <a:gridCol w="2155206">
                  <a:extLst>
                    <a:ext uri="{9D8B030D-6E8A-4147-A177-3AD203B41FA5}">
                      <a16:colId xmlns:a16="http://schemas.microsoft.com/office/drawing/2014/main" val="341445432"/>
                    </a:ext>
                  </a:extLst>
                </a:gridCol>
                <a:gridCol w="2886075">
                  <a:extLst>
                    <a:ext uri="{9D8B030D-6E8A-4147-A177-3AD203B41FA5}">
                      <a16:colId xmlns:a16="http://schemas.microsoft.com/office/drawing/2014/main" val="588737153"/>
                    </a:ext>
                  </a:extLst>
                </a:gridCol>
                <a:gridCol w="1447800">
                  <a:extLst>
                    <a:ext uri="{9D8B030D-6E8A-4147-A177-3AD203B41FA5}">
                      <a16:colId xmlns:a16="http://schemas.microsoft.com/office/drawing/2014/main" val="4225157128"/>
                    </a:ext>
                  </a:extLst>
                </a:gridCol>
              </a:tblGrid>
              <a:tr h="347914">
                <a:tc>
                  <a:txBody>
                    <a:bodyPr/>
                    <a:lstStyle/>
                    <a:p>
                      <a:pPr algn="l">
                        <a:lnSpc>
                          <a:spcPct val="107000"/>
                        </a:lnSpc>
                        <a:spcAft>
                          <a:spcPts val="0"/>
                        </a:spcAft>
                      </a:pPr>
                      <a:r>
                        <a:rPr lang="sv-SE" sz="1200" b="1">
                          <a:effectLst/>
                          <a:latin typeface="Calibri" panose="020F0502020204030204" pitchFamily="34" charset="0"/>
                          <a:ea typeface="Calibri" panose="020F0502020204030204" pitchFamily="34" charset="0"/>
                          <a:cs typeface="Times New Roman" panose="02020603050405020304" pitchFamily="18" charset="0"/>
                        </a:rPr>
                        <a:t>Gruppering</a:t>
                      </a:r>
                      <a:endParaRPr lang="sv-SE"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5B9BD5"/>
                      </a:solidFill>
                      <a:prstDash val="solid"/>
                      <a:round/>
                      <a:headEnd type="none" w="med" len="med"/>
                      <a:tailEnd type="none" w="med" len="med"/>
                    </a:lnL>
                    <a:lnR>
                      <a:noFill/>
                    </a:lnR>
                    <a:lnT w="12700" cap="flat" cmpd="sng" algn="ctr">
                      <a:solidFill>
                        <a:srgbClr val="5B9BD5"/>
                      </a:solidFill>
                      <a:prstDash val="solid"/>
                      <a:round/>
                      <a:headEnd type="none" w="med" len="med"/>
                      <a:tailEnd type="none" w="med" len="med"/>
                    </a:lnT>
                    <a:lnB w="12700" cap="flat" cmpd="sng" algn="ctr">
                      <a:solidFill>
                        <a:srgbClr val="5B9BD5"/>
                      </a:solidFill>
                      <a:prstDash val="solid"/>
                      <a:round/>
                      <a:headEnd type="none" w="med" len="med"/>
                      <a:tailEnd type="none" w="med" len="med"/>
                    </a:lnB>
                    <a:solidFill>
                      <a:srgbClr val="5B9BD5"/>
                    </a:solidFill>
                  </a:tcPr>
                </a:tc>
                <a:tc>
                  <a:txBody>
                    <a:bodyPr/>
                    <a:lstStyle/>
                    <a:p>
                      <a:pPr algn="l">
                        <a:lnSpc>
                          <a:spcPct val="107000"/>
                        </a:lnSpc>
                        <a:spcAft>
                          <a:spcPts val="0"/>
                        </a:spcAft>
                      </a:pPr>
                      <a:r>
                        <a:rPr lang="sv-SE" sz="1200" b="1">
                          <a:effectLst/>
                          <a:latin typeface="Calibri" panose="020F0502020204030204" pitchFamily="34" charset="0"/>
                          <a:ea typeface="Calibri" panose="020F0502020204030204" pitchFamily="34" charset="0"/>
                          <a:cs typeface="Times New Roman" panose="02020603050405020304" pitchFamily="18" charset="0"/>
                        </a:rPr>
                        <a:t>Metadataelement</a:t>
                      </a:r>
                      <a:endParaRPr lang="sv-SE"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w="12700" cap="flat" cmpd="sng" algn="ctr">
                      <a:solidFill>
                        <a:srgbClr val="5B9BD5"/>
                      </a:solidFill>
                      <a:prstDash val="solid"/>
                      <a:round/>
                      <a:headEnd type="none" w="med" len="med"/>
                      <a:tailEnd type="none" w="med" len="med"/>
                    </a:lnT>
                    <a:lnB w="12700" cap="flat" cmpd="sng" algn="ctr">
                      <a:solidFill>
                        <a:srgbClr val="5B9BD5"/>
                      </a:solidFill>
                      <a:prstDash val="solid"/>
                      <a:round/>
                      <a:headEnd type="none" w="med" len="med"/>
                      <a:tailEnd type="none" w="med" len="med"/>
                    </a:lnB>
                    <a:solidFill>
                      <a:srgbClr val="5B9BD5"/>
                    </a:solidFill>
                  </a:tcPr>
                </a:tc>
                <a:tc>
                  <a:txBody>
                    <a:bodyPr/>
                    <a:lstStyle/>
                    <a:p>
                      <a:pPr algn="l">
                        <a:lnSpc>
                          <a:spcPct val="107000"/>
                        </a:lnSpc>
                        <a:spcAft>
                          <a:spcPts val="0"/>
                        </a:spcAft>
                      </a:pPr>
                      <a:r>
                        <a:rPr lang="sv-SE" sz="1200" b="1">
                          <a:effectLst/>
                          <a:latin typeface="Calibri" panose="020F0502020204030204" pitchFamily="34" charset="0"/>
                          <a:ea typeface="Calibri" panose="020F0502020204030204" pitchFamily="34" charset="0"/>
                          <a:cs typeface="Times New Roman" panose="02020603050405020304" pitchFamily="18" charset="0"/>
                        </a:rPr>
                        <a:t>Termdefinition</a:t>
                      </a:r>
                      <a:endParaRPr lang="sv-SE"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w="12700" cap="flat" cmpd="sng" algn="ctr">
                      <a:solidFill>
                        <a:srgbClr val="5B9BD5"/>
                      </a:solidFill>
                      <a:prstDash val="solid"/>
                      <a:round/>
                      <a:headEnd type="none" w="med" len="med"/>
                      <a:tailEnd type="none" w="med" len="med"/>
                    </a:lnT>
                    <a:lnB w="12700" cap="flat" cmpd="sng" algn="ctr">
                      <a:solidFill>
                        <a:srgbClr val="5B9BD5"/>
                      </a:solidFill>
                      <a:prstDash val="solid"/>
                      <a:round/>
                      <a:headEnd type="none" w="med" len="med"/>
                      <a:tailEnd type="none" w="med" len="med"/>
                    </a:lnB>
                    <a:solidFill>
                      <a:srgbClr val="5B9BD5"/>
                    </a:solidFill>
                  </a:tcPr>
                </a:tc>
                <a:tc>
                  <a:txBody>
                    <a:bodyPr/>
                    <a:lstStyle/>
                    <a:p>
                      <a:pPr algn="l">
                        <a:lnSpc>
                          <a:spcPct val="107000"/>
                        </a:lnSpc>
                        <a:spcAft>
                          <a:spcPts val="0"/>
                        </a:spcAft>
                      </a:pPr>
                      <a:r>
                        <a:rPr lang="sv-SE" sz="1200" b="1" dirty="0">
                          <a:effectLst/>
                          <a:latin typeface="Calibri" panose="020F0502020204030204" pitchFamily="34" charset="0"/>
                          <a:ea typeface="Calibri" panose="020F0502020204030204" pitchFamily="34" charset="0"/>
                          <a:cs typeface="Times New Roman" panose="02020603050405020304" pitchFamily="18" charset="0"/>
                        </a:rPr>
                        <a:t>Metadataexempel</a:t>
                      </a:r>
                      <a:endParaRPr lang="sv-SE"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w="12700" cap="flat" cmpd="sng" algn="ctr">
                      <a:solidFill>
                        <a:srgbClr val="5B9BD5"/>
                      </a:solidFill>
                      <a:prstDash val="solid"/>
                      <a:round/>
                      <a:headEnd type="none" w="med" len="med"/>
                      <a:tailEnd type="none" w="med" len="med"/>
                    </a:lnR>
                    <a:lnT w="12700" cap="flat" cmpd="sng" algn="ctr">
                      <a:solidFill>
                        <a:srgbClr val="5B9BD5"/>
                      </a:solidFill>
                      <a:prstDash val="solid"/>
                      <a:round/>
                      <a:headEnd type="none" w="med" len="med"/>
                      <a:tailEnd type="none" w="med" len="med"/>
                    </a:lnT>
                    <a:lnB w="12700" cap="flat" cmpd="sng" algn="ctr">
                      <a:solidFill>
                        <a:srgbClr val="5B9BD5"/>
                      </a:solidFill>
                      <a:prstDash val="solid"/>
                      <a:round/>
                      <a:headEnd type="none" w="med" len="med"/>
                      <a:tailEnd type="none" w="med" len="med"/>
                    </a:lnB>
                    <a:solidFill>
                      <a:srgbClr val="5B9BD5"/>
                    </a:solidFill>
                  </a:tcPr>
                </a:tc>
                <a:extLst>
                  <a:ext uri="{0D108BD9-81ED-4DB2-BD59-A6C34878D82A}">
                    <a16:rowId xmlns:a16="http://schemas.microsoft.com/office/drawing/2014/main" val="2982268750"/>
                  </a:ext>
                </a:extLst>
              </a:tr>
              <a:tr h="267560">
                <a:tc>
                  <a:txBody>
                    <a:bodyPr/>
                    <a:lstStyle/>
                    <a:p>
                      <a:pPr algn="l">
                        <a:lnSpc>
                          <a:spcPct val="107000"/>
                        </a:lnSpc>
                        <a:spcAft>
                          <a:spcPts val="0"/>
                        </a:spcAft>
                      </a:pPr>
                      <a:r>
                        <a:rPr lang="sv-SE" sz="1200" b="1">
                          <a:effectLst/>
                          <a:latin typeface="Calibri" panose="020F0502020204030204" pitchFamily="34" charset="0"/>
                          <a:ea typeface="Calibri" panose="020F0502020204030204" pitchFamily="34" charset="0"/>
                          <a:cs typeface="Times New Roman" panose="02020603050405020304" pitchFamily="18" charset="0"/>
                        </a:rPr>
                        <a:t>Status</a:t>
                      </a:r>
                      <a:endParaRPr lang="sv-SE"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5B9BD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rgbClr val="DEEAF6"/>
                    </a:solidFill>
                  </a:tcPr>
                </a:tc>
                <a:tc>
                  <a:txBody>
                    <a:bodyPr/>
                    <a:lstStyle/>
                    <a:p>
                      <a:pPr algn="l">
                        <a:lnSpc>
                          <a:spcPct val="107000"/>
                        </a:lnSpc>
                        <a:spcAft>
                          <a:spcPts val="0"/>
                        </a:spcAft>
                      </a:pPr>
                      <a:r>
                        <a:rPr lang="sv-SE" sz="1200">
                          <a:effectLst/>
                          <a:latin typeface="Calibri" panose="020F0502020204030204" pitchFamily="34" charset="0"/>
                          <a:ea typeface="Calibri" panose="020F0502020204030204" pitchFamily="34" charset="0"/>
                          <a:cs typeface="Times New Roman" panose="02020603050405020304" pitchFamily="18" charset="0"/>
                        </a:rPr>
                        <a:t>ANDR</a:t>
                      </a:r>
                      <a:endParaRPr lang="sv-SE"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5B9BD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rgbClr val="DEEAF6"/>
                    </a:solidFill>
                  </a:tcPr>
                </a:tc>
                <a:tc>
                  <a:txBody>
                    <a:bodyPr/>
                    <a:lstStyle/>
                    <a:p>
                      <a:pPr algn="l">
                        <a:lnSpc>
                          <a:spcPct val="107000"/>
                        </a:lnSpc>
                        <a:spcAft>
                          <a:spcPts val="0"/>
                        </a:spcAft>
                      </a:pPr>
                      <a:r>
                        <a:rPr lang="sv-SE" sz="1200">
                          <a:effectLst/>
                          <a:latin typeface="Calibri" panose="020F0502020204030204" pitchFamily="34" charset="0"/>
                          <a:ea typeface="Calibri" panose="020F0502020204030204" pitchFamily="34" charset="0"/>
                          <a:cs typeface="Times New Roman" panose="02020603050405020304" pitchFamily="18" charset="0"/>
                        </a:rPr>
                        <a:t>Revisionsbokstav-Ändringsbeteckning</a:t>
                      </a:r>
                      <a:endParaRPr lang="sv-SE"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5B9BD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rgbClr val="DEEAF6"/>
                    </a:solidFill>
                  </a:tcPr>
                </a:tc>
                <a:tc>
                  <a:txBody>
                    <a:bodyPr/>
                    <a:lstStyle/>
                    <a:p>
                      <a:pPr algn="l">
                        <a:lnSpc>
                          <a:spcPct val="107000"/>
                        </a:lnSpc>
                        <a:spcAft>
                          <a:spcPts val="0"/>
                        </a:spcAft>
                      </a:pPr>
                      <a:r>
                        <a:rPr lang="sv-SE" sz="1200" b="1">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A</a:t>
                      </a:r>
                      <a:endParaRPr lang="sv-SE"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5B9BD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rgbClr val="DEEAF6"/>
                    </a:solidFill>
                  </a:tcPr>
                </a:tc>
                <a:extLst>
                  <a:ext uri="{0D108BD9-81ED-4DB2-BD59-A6C34878D82A}">
                    <a16:rowId xmlns:a16="http://schemas.microsoft.com/office/drawing/2014/main" val="556051846"/>
                  </a:ext>
                </a:extLst>
              </a:tr>
              <a:tr h="267560">
                <a:tc>
                  <a:txBody>
                    <a:bodyPr/>
                    <a:lstStyle/>
                    <a:p>
                      <a:pPr algn="l">
                        <a:lnSpc>
                          <a:spcPct val="107000"/>
                        </a:lnSpc>
                        <a:spcAft>
                          <a:spcPts val="0"/>
                        </a:spcAft>
                      </a:pPr>
                      <a:r>
                        <a:rPr lang="sv-SE" sz="1200" b="1">
                          <a:effectLst/>
                          <a:latin typeface="Calibri" panose="020F0502020204030204" pitchFamily="34" charset="0"/>
                          <a:ea typeface="Calibri" panose="020F0502020204030204" pitchFamily="34" charset="0"/>
                          <a:cs typeface="Times New Roman" panose="02020603050405020304" pitchFamily="18" charset="0"/>
                        </a:rPr>
                        <a:t>Status</a:t>
                      </a:r>
                      <a:endParaRPr lang="sv-SE"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tcPr>
                </a:tc>
                <a:tc>
                  <a:txBody>
                    <a:bodyPr/>
                    <a:lstStyle/>
                    <a:p>
                      <a:pPr algn="l">
                        <a:lnSpc>
                          <a:spcPct val="107000"/>
                        </a:lnSpc>
                        <a:spcAft>
                          <a:spcPts val="0"/>
                        </a:spcAft>
                      </a:pPr>
                      <a:r>
                        <a:rPr lang="sv-SE" sz="1200">
                          <a:effectLst/>
                          <a:latin typeface="Calibri" panose="020F0502020204030204" pitchFamily="34" charset="0"/>
                          <a:ea typeface="Calibri" panose="020F0502020204030204" pitchFamily="34" charset="0"/>
                          <a:cs typeface="Times New Roman" panose="02020603050405020304" pitchFamily="18" charset="0"/>
                        </a:rPr>
                        <a:t>DATUM</a:t>
                      </a:r>
                      <a:endParaRPr lang="sv-SE"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tcPr>
                </a:tc>
                <a:tc>
                  <a:txBody>
                    <a:bodyPr/>
                    <a:lstStyle/>
                    <a:p>
                      <a:pPr algn="l">
                        <a:lnSpc>
                          <a:spcPct val="107000"/>
                        </a:lnSpc>
                        <a:spcAft>
                          <a:spcPts val="0"/>
                        </a:spcAft>
                      </a:pPr>
                      <a:r>
                        <a:rPr lang="sv-SE" sz="1200" dirty="0">
                          <a:effectLst/>
                          <a:latin typeface="Calibri" panose="020F0502020204030204" pitchFamily="34" charset="0"/>
                          <a:ea typeface="Calibri" panose="020F0502020204030204" pitchFamily="34" charset="0"/>
                          <a:cs typeface="Times New Roman" panose="02020603050405020304" pitchFamily="18" charset="0"/>
                        </a:rPr>
                        <a:t>Datum för godkänd handling</a:t>
                      </a:r>
                      <a:endParaRPr lang="sv-SE"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tcPr>
                </a:tc>
                <a:tc>
                  <a:txBody>
                    <a:bodyPr/>
                    <a:lstStyle/>
                    <a:p>
                      <a:pPr algn="l">
                        <a:lnSpc>
                          <a:spcPct val="107000"/>
                        </a:lnSpc>
                        <a:spcAft>
                          <a:spcPts val="0"/>
                        </a:spcAft>
                      </a:pPr>
                      <a:r>
                        <a:rPr lang="sv-SE" sz="12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2018-04-05</a:t>
                      </a:r>
                      <a:endParaRPr lang="sv-SE"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tcPr>
                </a:tc>
                <a:extLst>
                  <a:ext uri="{0D108BD9-81ED-4DB2-BD59-A6C34878D82A}">
                    <a16:rowId xmlns:a16="http://schemas.microsoft.com/office/drawing/2014/main" val="693536664"/>
                  </a:ext>
                </a:extLst>
              </a:tr>
              <a:tr h="347914">
                <a:tc>
                  <a:txBody>
                    <a:bodyPr/>
                    <a:lstStyle/>
                    <a:p>
                      <a:pPr algn="l">
                        <a:lnSpc>
                          <a:spcPct val="107000"/>
                        </a:lnSpc>
                        <a:spcAft>
                          <a:spcPts val="0"/>
                        </a:spcAft>
                      </a:pPr>
                      <a:r>
                        <a:rPr lang="sv-SE" sz="1200" b="1" dirty="0">
                          <a:effectLst/>
                          <a:latin typeface="Calibri" panose="020F0502020204030204" pitchFamily="34" charset="0"/>
                          <a:ea typeface="Calibri" panose="020F0502020204030204" pitchFamily="34" charset="0"/>
                          <a:cs typeface="Times New Roman" panose="02020603050405020304" pitchFamily="18" charset="0"/>
                        </a:rPr>
                        <a:t>Status</a:t>
                      </a:r>
                      <a:endParaRPr lang="sv-SE"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rgbClr val="DEEAF6"/>
                    </a:solidFill>
                  </a:tcPr>
                </a:tc>
                <a:tc>
                  <a:txBody>
                    <a:bodyPr/>
                    <a:lstStyle/>
                    <a:p>
                      <a:pPr algn="l">
                        <a:lnSpc>
                          <a:spcPct val="107000"/>
                        </a:lnSpc>
                        <a:spcAft>
                          <a:spcPts val="0"/>
                        </a:spcAft>
                      </a:pPr>
                      <a:r>
                        <a:rPr lang="sv-SE" sz="1200" dirty="0">
                          <a:effectLst/>
                          <a:latin typeface="Calibri" panose="020F0502020204030204" pitchFamily="34" charset="0"/>
                          <a:ea typeface="Calibri" panose="020F0502020204030204" pitchFamily="34" charset="0"/>
                          <a:cs typeface="Times New Roman" panose="02020603050405020304" pitchFamily="18" charset="0"/>
                        </a:rPr>
                        <a:t>HANDLING</a:t>
                      </a:r>
                      <a:endParaRPr lang="sv-SE"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rgbClr val="DEEAF6"/>
                    </a:solidFill>
                  </a:tcPr>
                </a:tc>
                <a:tc>
                  <a:txBody>
                    <a:bodyPr/>
                    <a:lstStyle/>
                    <a:p>
                      <a:pPr algn="l">
                        <a:lnSpc>
                          <a:spcPct val="107000"/>
                        </a:lnSpc>
                        <a:spcAft>
                          <a:spcPts val="0"/>
                        </a:spcAft>
                      </a:pPr>
                      <a:r>
                        <a:rPr lang="sv-SE" sz="1200">
                          <a:effectLst/>
                          <a:latin typeface="Calibri" panose="020F0502020204030204" pitchFamily="34" charset="0"/>
                          <a:ea typeface="Calibri" panose="020F0502020204030204" pitchFamily="34" charset="0"/>
                          <a:cs typeface="Times New Roman" panose="02020603050405020304" pitchFamily="18" charset="0"/>
                        </a:rPr>
                        <a:t>Tidsmässig projektegenskap som anger skede i processen</a:t>
                      </a:r>
                      <a:endParaRPr lang="sv-SE"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rgbClr val="DEEAF6"/>
                    </a:solidFill>
                  </a:tcPr>
                </a:tc>
                <a:tc>
                  <a:txBody>
                    <a:bodyPr/>
                    <a:lstStyle/>
                    <a:p>
                      <a:pPr algn="l">
                        <a:lnSpc>
                          <a:spcPct val="107000"/>
                        </a:lnSpc>
                        <a:spcAft>
                          <a:spcPts val="0"/>
                        </a:spcAft>
                      </a:pPr>
                      <a:r>
                        <a:rPr lang="sv-SE" sz="1200" b="1">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BYGGHANDLING</a:t>
                      </a:r>
                      <a:endParaRPr lang="sv-SE"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rgbClr val="DEEAF6"/>
                    </a:solidFill>
                  </a:tcPr>
                </a:tc>
                <a:extLst>
                  <a:ext uri="{0D108BD9-81ED-4DB2-BD59-A6C34878D82A}">
                    <a16:rowId xmlns:a16="http://schemas.microsoft.com/office/drawing/2014/main" val="580597326"/>
                  </a:ext>
                </a:extLst>
              </a:tr>
              <a:tr h="267560">
                <a:tc>
                  <a:txBody>
                    <a:bodyPr/>
                    <a:lstStyle/>
                    <a:p>
                      <a:pPr algn="l">
                        <a:lnSpc>
                          <a:spcPct val="107000"/>
                        </a:lnSpc>
                        <a:spcAft>
                          <a:spcPts val="0"/>
                        </a:spcAft>
                      </a:pPr>
                      <a:r>
                        <a:rPr lang="sv-SE" sz="1200" b="1">
                          <a:effectLst/>
                          <a:latin typeface="Calibri" panose="020F0502020204030204" pitchFamily="34" charset="0"/>
                          <a:ea typeface="Calibri" panose="020F0502020204030204" pitchFamily="34" charset="0"/>
                          <a:cs typeface="Times New Roman" panose="02020603050405020304" pitchFamily="18" charset="0"/>
                        </a:rPr>
                        <a:t>Status</a:t>
                      </a:r>
                      <a:endParaRPr lang="sv-SE"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tcPr>
                </a:tc>
                <a:tc>
                  <a:txBody>
                    <a:bodyPr/>
                    <a:lstStyle/>
                    <a:p>
                      <a:pPr algn="l">
                        <a:lnSpc>
                          <a:spcPct val="107000"/>
                        </a:lnSpc>
                        <a:spcAft>
                          <a:spcPts val="0"/>
                        </a:spcAft>
                      </a:pPr>
                      <a:r>
                        <a:rPr lang="sv-SE" sz="1200" dirty="0">
                          <a:effectLst/>
                          <a:latin typeface="Calibri" panose="020F0502020204030204" pitchFamily="34" charset="0"/>
                          <a:ea typeface="Calibri" panose="020F0502020204030204" pitchFamily="34" charset="0"/>
                          <a:cs typeface="Times New Roman" panose="02020603050405020304" pitchFamily="18" charset="0"/>
                        </a:rPr>
                        <a:t>STATUS</a:t>
                      </a:r>
                      <a:endParaRPr lang="sv-SE"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tcPr>
                </a:tc>
                <a:tc>
                  <a:txBody>
                    <a:bodyPr/>
                    <a:lstStyle/>
                    <a:p>
                      <a:pPr algn="l">
                        <a:lnSpc>
                          <a:spcPct val="107000"/>
                        </a:lnSpc>
                        <a:spcAft>
                          <a:spcPts val="0"/>
                        </a:spcAft>
                      </a:pPr>
                      <a:r>
                        <a:rPr lang="sv-SE" sz="1200">
                          <a:effectLst/>
                          <a:latin typeface="Calibri" panose="020F0502020204030204" pitchFamily="34" charset="0"/>
                          <a:ea typeface="Calibri" panose="020F0502020204030204" pitchFamily="34" charset="0"/>
                          <a:cs typeface="Times New Roman" panose="02020603050405020304" pitchFamily="18" charset="0"/>
                        </a:rPr>
                        <a:t>Temporär status, del i godkännande process</a:t>
                      </a:r>
                      <a:endParaRPr lang="sv-SE"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tcPr>
                </a:tc>
                <a:tc>
                  <a:txBody>
                    <a:bodyPr/>
                    <a:lstStyle/>
                    <a:p>
                      <a:pPr algn="l">
                        <a:lnSpc>
                          <a:spcPct val="107000"/>
                        </a:lnSpc>
                        <a:spcAft>
                          <a:spcPts val="0"/>
                        </a:spcAft>
                      </a:pPr>
                      <a:r>
                        <a:rPr lang="sv-SE" sz="12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GRANSKNING</a:t>
                      </a:r>
                      <a:endParaRPr lang="sv-SE"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tcPr>
                </a:tc>
                <a:extLst>
                  <a:ext uri="{0D108BD9-81ED-4DB2-BD59-A6C34878D82A}">
                    <a16:rowId xmlns:a16="http://schemas.microsoft.com/office/drawing/2014/main" val="2045768294"/>
                  </a:ext>
                </a:extLst>
              </a:tr>
              <a:tr h="267560">
                <a:tc>
                  <a:txBody>
                    <a:bodyPr/>
                    <a:lstStyle/>
                    <a:p>
                      <a:pPr algn="l">
                        <a:lnSpc>
                          <a:spcPct val="107000"/>
                        </a:lnSpc>
                        <a:spcAft>
                          <a:spcPts val="0"/>
                        </a:spcAft>
                      </a:pPr>
                      <a:r>
                        <a:rPr lang="sv-SE" sz="1200" b="1">
                          <a:effectLst/>
                          <a:latin typeface="Calibri" panose="020F0502020204030204" pitchFamily="34" charset="0"/>
                          <a:ea typeface="Calibri" panose="020F0502020204030204" pitchFamily="34" charset="0"/>
                          <a:cs typeface="Times New Roman" panose="02020603050405020304" pitchFamily="18" charset="0"/>
                        </a:rPr>
                        <a:t>Status</a:t>
                      </a:r>
                      <a:endParaRPr lang="sv-SE"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rgbClr val="DEEAF6"/>
                    </a:solidFill>
                  </a:tcPr>
                </a:tc>
                <a:tc>
                  <a:txBody>
                    <a:bodyPr/>
                    <a:lstStyle/>
                    <a:p>
                      <a:pPr algn="l">
                        <a:lnSpc>
                          <a:spcPct val="107000"/>
                        </a:lnSpc>
                        <a:spcAft>
                          <a:spcPts val="0"/>
                        </a:spcAft>
                      </a:pPr>
                      <a:r>
                        <a:rPr lang="sv-SE" sz="1200" dirty="0">
                          <a:effectLst/>
                          <a:latin typeface="Calibri" panose="020F0502020204030204" pitchFamily="34" charset="0"/>
                          <a:ea typeface="Calibri" panose="020F0502020204030204" pitchFamily="34" charset="0"/>
                          <a:cs typeface="Times New Roman" panose="02020603050405020304" pitchFamily="18" charset="0"/>
                        </a:rPr>
                        <a:t>ANDR_PM</a:t>
                      </a:r>
                      <a:endParaRPr lang="sv-SE"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rgbClr val="DEEAF6"/>
                    </a:solidFill>
                  </a:tcPr>
                </a:tc>
                <a:tc>
                  <a:txBody>
                    <a:bodyPr/>
                    <a:lstStyle/>
                    <a:p>
                      <a:pPr algn="l">
                        <a:lnSpc>
                          <a:spcPct val="107000"/>
                        </a:lnSpc>
                        <a:spcAft>
                          <a:spcPts val="0"/>
                        </a:spcAft>
                      </a:pPr>
                      <a:r>
                        <a:rPr lang="sv-SE" sz="1200">
                          <a:effectLst/>
                          <a:latin typeface="Calibri" panose="020F0502020204030204" pitchFamily="34" charset="0"/>
                          <a:ea typeface="Calibri" panose="020F0502020204030204" pitchFamily="34" charset="0"/>
                          <a:cs typeface="Times New Roman" panose="02020603050405020304" pitchFamily="18" charset="0"/>
                        </a:rPr>
                        <a:t>Ändrings PM</a:t>
                      </a:r>
                      <a:endParaRPr lang="sv-SE"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rgbClr val="DEEAF6"/>
                    </a:solidFill>
                  </a:tcPr>
                </a:tc>
                <a:tc>
                  <a:txBody>
                    <a:bodyPr/>
                    <a:lstStyle/>
                    <a:p>
                      <a:pPr algn="l">
                        <a:lnSpc>
                          <a:spcPct val="107000"/>
                        </a:lnSpc>
                        <a:spcAft>
                          <a:spcPts val="0"/>
                        </a:spcAft>
                      </a:pPr>
                      <a:r>
                        <a:rPr lang="sv-SE" sz="12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PM01</a:t>
                      </a:r>
                      <a:endParaRPr lang="sv-SE"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rgbClr val="DEEAF6"/>
                    </a:solidFill>
                  </a:tcPr>
                </a:tc>
                <a:extLst>
                  <a:ext uri="{0D108BD9-81ED-4DB2-BD59-A6C34878D82A}">
                    <a16:rowId xmlns:a16="http://schemas.microsoft.com/office/drawing/2014/main" val="3285125681"/>
                  </a:ext>
                </a:extLst>
              </a:tr>
              <a:tr h="347914">
                <a:tc>
                  <a:txBody>
                    <a:bodyPr/>
                    <a:lstStyle/>
                    <a:p>
                      <a:pPr algn="l">
                        <a:lnSpc>
                          <a:spcPct val="107000"/>
                        </a:lnSpc>
                        <a:spcAft>
                          <a:spcPts val="0"/>
                        </a:spcAft>
                      </a:pPr>
                      <a:r>
                        <a:rPr lang="sv-SE" sz="1200" b="1">
                          <a:effectLst/>
                          <a:latin typeface="Calibri" panose="020F0502020204030204" pitchFamily="34" charset="0"/>
                          <a:ea typeface="Calibri" panose="020F0502020204030204" pitchFamily="34" charset="0"/>
                          <a:cs typeface="Times New Roman" panose="02020603050405020304" pitchFamily="18" charset="0"/>
                        </a:rPr>
                        <a:t>Leverantör av handling</a:t>
                      </a:r>
                      <a:endParaRPr lang="sv-SE"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tcPr>
                </a:tc>
                <a:tc>
                  <a:txBody>
                    <a:bodyPr/>
                    <a:lstStyle/>
                    <a:p>
                      <a:pPr algn="l">
                        <a:lnSpc>
                          <a:spcPct val="107000"/>
                        </a:lnSpc>
                        <a:spcAft>
                          <a:spcPts val="0"/>
                        </a:spcAft>
                      </a:pPr>
                      <a:r>
                        <a:rPr lang="sv-SE" sz="1200">
                          <a:effectLst/>
                          <a:latin typeface="Calibri" panose="020F0502020204030204" pitchFamily="34" charset="0"/>
                          <a:ea typeface="Calibri" panose="020F0502020204030204" pitchFamily="34" charset="0"/>
                          <a:cs typeface="Times New Roman" panose="02020603050405020304" pitchFamily="18" charset="0"/>
                        </a:rPr>
                        <a:t>ANSVARIG_PART_GODKAND_AV</a:t>
                      </a:r>
                      <a:endParaRPr lang="sv-SE"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tcPr>
                </a:tc>
                <a:tc>
                  <a:txBody>
                    <a:bodyPr/>
                    <a:lstStyle/>
                    <a:p>
                      <a:pPr algn="l">
                        <a:lnSpc>
                          <a:spcPct val="107000"/>
                        </a:lnSpc>
                        <a:spcAft>
                          <a:spcPts val="0"/>
                        </a:spcAft>
                      </a:pPr>
                      <a:r>
                        <a:rPr lang="sv-SE" sz="1200">
                          <a:effectLst/>
                          <a:latin typeface="Calibri" panose="020F0502020204030204" pitchFamily="34" charset="0"/>
                          <a:ea typeface="Calibri" panose="020F0502020204030204" pitchFamily="34" charset="0"/>
                          <a:cs typeface="Times New Roman" panose="02020603050405020304" pitchFamily="18" charset="0"/>
                        </a:rPr>
                        <a:t>Förnamn Efternamn</a:t>
                      </a:r>
                      <a:endParaRPr lang="sv-SE"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tcPr>
                </a:tc>
                <a:tc>
                  <a:txBody>
                    <a:bodyPr/>
                    <a:lstStyle/>
                    <a:p>
                      <a:pPr algn="l">
                        <a:lnSpc>
                          <a:spcPct val="107000"/>
                        </a:lnSpc>
                        <a:spcAft>
                          <a:spcPts val="0"/>
                        </a:spcAft>
                      </a:pPr>
                      <a:r>
                        <a:rPr lang="sv-SE" sz="12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JOHAN STRIBECK</a:t>
                      </a:r>
                      <a:endParaRPr lang="sv-SE"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tcPr>
                </a:tc>
                <a:extLst>
                  <a:ext uri="{0D108BD9-81ED-4DB2-BD59-A6C34878D82A}">
                    <a16:rowId xmlns:a16="http://schemas.microsoft.com/office/drawing/2014/main" val="3851413861"/>
                  </a:ext>
                </a:extLst>
              </a:tr>
            </a:tbl>
          </a:graphicData>
        </a:graphic>
      </p:graphicFrame>
      <p:sp>
        <p:nvSpPr>
          <p:cNvPr id="7" name="Rektangel 6">
            <a:extLst>
              <a:ext uri="{FF2B5EF4-FFF2-40B4-BE49-F238E27FC236}">
                <a16:creationId xmlns:a16="http://schemas.microsoft.com/office/drawing/2014/main" id="{7B5DCC15-BCE4-43EE-AE8C-EA5A5635FB07}"/>
              </a:ext>
            </a:extLst>
          </p:cNvPr>
          <p:cNvSpPr/>
          <p:nvPr/>
        </p:nvSpPr>
        <p:spPr>
          <a:xfrm>
            <a:off x="3824446" y="3877386"/>
            <a:ext cx="8138954" cy="373757"/>
          </a:xfrm>
          <a:prstGeom prst="rect">
            <a:avLst/>
          </a:prstGeom>
        </p:spPr>
        <p:txBody>
          <a:bodyPr wrap="square">
            <a:spAutoFit/>
          </a:bodyPr>
          <a:lstStyle/>
          <a:p>
            <a:pPr lvl="0">
              <a:lnSpc>
                <a:spcPct val="107000"/>
              </a:lnSpc>
              <a:spcAft>
                <a:spcPts val="0"/>
              </a:spcAft>
            </a:pPr>
            <a:r>
              <a:rPr lang="sv-SE" dirty="0">
                <a:latin typeface="Calibri" panose="020F0502020204030204" pitchFamily="34" charset="0"/>
                <a:ea typeface="Calibri" panose="020F0502020204030204" pitchFamily="34" charset="0"/>
                <a:cs typeface="Times New Roman" panose="02020603050405020304" pitchFamily="18" charset="0"/>
              </a:rPr>
              <a:t>Information som alltid ska vara ifylld och uppdaterad vid varje ny publicering</a:t>
            </a:r>
            <a:endParaRPr lang="sv-SE" dirty="0"/>
          </a:p>
        </p:txBody>
      </p:sp>
      <p:sp>
        <p:nvSpPr>
          <p:cNvPr id="11" name="Rektangel 10">
            <a:extLst>
              <a:ext uri="{FF2B5EF4-FFF2-40B4-BE49-F238E27FC236}">
                <a16:creationId xmlns:a16="http://schemas.microsoft.com/office/drawing/2014/main" id="{B72D3DEA-AD35-40E7-B7FE-9CAF187A821B}"/>
              </a:ext>
            </a:extLst>
          </p:cNvPr>
          <p:cNvSpPr/>
          <p:nvPr/>
        </p:nvSpPr>
        <p:spPr>
          <a:xfrm>
            <a:off x="2973823" y="6214682"/>
            <a:ext cx="489659" cy="287717"/>
          </a:xfrm>
          <a:prstGeom prst="rect">
            <a:avLst/>
          </a:prstGeom>
          <a:solidFill>
            <a:srgbClr val="FF0000">
              <a:alpha val="10000"/>
            </a:srgbClr>
          </a:solid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spcBef>
                <a:spcPts val="600"/>
              </a:spcBef>
            </a:pPr>
            <a:endParaRPr lang="sv-SE" sz="2000" dirty="0" err="1">
              <a:solidFill>
                <a:srgbClr val="FFFFFF"/>
              </a:solidFill>
              <a:latin typeface="Arial" pitchFamily="34" charset="0"/>
              <a:cs typeface="Arial" pitchFamily="34" charset="0"/>
            </a:endParaRPr>
          </a:p>
        </p:txBody>
      </p:sp>
      <p:sp>
        <p:nvSpPr>
          <p:cNvPr id="10" name="Rektangel 9">
            <a:extLst>
              <a:ext uri="{FF2B5EF4-FFF2-40B4-BE49-F238E27FC236}">
                <a16:creationId xmlns:a16="http://schemas.microsoft.com/office/drawing/2014/main" id="{15F0B995-418C-491F-971E-37688DC7B647}"/>
              </a:ext>
            </a:extLst>
          </p:cNvPr>
          <p:cNvSpPr/>
          <p:nvPr/>
        </p:nvSpPr>
        <p:spPr>
          <a:xfrm>
            <a:off x="616832" y="1619506"/>
            <a:ext cx="2848589" cy="770333"/>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spcBef>
                <a:spcPts val="600"/>
              </a:spcBef>
            </a:pPr>
            <a:endParaRPr lang="sv-SE" sz="2000" dirty="0" err="1">
              <a:solidFill>
                <a:srgbClr val="FFFFFF"/>
              </a:solidFill>
              <a:latin typeface="Arial" pitchFamily="34" charset="0"/>
              <a:cs typeface="Arial" pitchFamily="34" charset="0"/>
            </a:endParaRPr>
          </a:p>
        </p:txBody>
      </p:sp>
      <p:sp>
        <p:nvSpPr>
          <p:cNvPr id="12" name="Rektangel 11">
            <a:extLst>
              <a:ext uri="{FF2B5EF4-FFF2-40B4-BE49-F238E27FC236}">
                <a16:creationId xmlns:a16="http://schemas.microsoft.com/office/drawing/2014/main" id="{3D2106BF-6CF2-4BF2-8E6E-EA36D1F8833B}"/>
              </a:ext>
            </a:extLst>
          </p:cNvPr>
          <p:cNvSpPr/>
          <p:nvPr/>
        </p:nvSpPr>
        <p:spPr>
          <a:xfrm>
            <a:off x="10503678" y="1983890"/>
            <a:ext cx="1459722" cy="265741"/>
          </a:xfrm>
          <a:prstGeom prst="rect">
            <a:avLst/>
          </a:prstGeom>
          <a:solidFill>
            <a:srgbClr val="C00000">
              <a:alpha val="10000"/>
            </a:srgbClr>
          </a:solidFill>
          <a:ln>
            <a:solidFill>
              <a:srgbClr val="FF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spcBef>
                <a:spcPts val="600"/>
              </a:spcBef>
            </a:pPr>
            <a:endParaRPr lang="sv-SE" sz="2000" dirty="0" err="1">
              <a:solidFill>
                <a:srgbClr val="FFFFFF"/>
              </a:solidFill>
              <a:latin typeface="Arial" pitchFamily="34" charset="0"/>
              <a:cs typeface="Arial" pitchFamily="34" charset="0"/>
            </a:endParaRPr>
          </a:p>
        </p:txBody>
      </p:sp>
      <p:sp>
        <p:nvSpPr>
          <p:cNvPr id="13" name="Rektangel 12">
            <a:extLst>
              <a:ext uri="{FF2B5EF4-FFF2-40B4-BE49-F238E27FC236}">
                <a16:creationId xmlns:a16="http://schemas.microsoft.com/office/drawing/2014/main" id="{502B6DE1-82F8-4BD5-9F3F-83BCB8D7CD8D}"/>
              </a:ext>
            </a:extLst>
          </p:cNvPr>
          <p:cNvSpPr/>
          <p:nvPr/>
        </p:nvSpPr>
        <p:spPr>
          <a:xfrm>
            <a:off x="10503678" y="2249631"/>
            <a:ext cx="1459722" cy="274731"/>
          </a:xfrm>
          <a:prstGeom prst="rect">
            <a:avLst/>
          </a:prstGeom>
          <a:solidFill>
            <a:srgbClr val="C00000">
              <a:alpha val="10000"/>
            </a:srgbClr>
          </a:solidFill>
          <a:ln>
            <a:solidFill>
              <a:srgbClr val="FF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spcBef>
                <a:spcPts val="600"/>
              </a:spcBef>
            </a:pPr>
            <a:endParaRPr lang="sv-SE" sz="2000" dirty="0" err="1">
              <a:solidFill>
                <a:srgbClr val="FFFFFF"/>
              </a:solidFill>
              <a:latin typeface="Arial" pitchFamily="34" charset="0"/>
              <a:cs typeface="Arial" pitchFamily="34" charset="0"/>
            </a:endParaRPr>
          </a:p>
        </p:txBody>
      </p:sp>
      <p:sp>
        <p:nvSpPr>
          <p:cNvPr id="14" name="Rektangel 13">
            <a:extLst>
              <a:ext uri="{FF2B5EF4-FFF2-40B4-BE49-F238E27FC236}">
                <a16:creationId xmlns:a16="http://schemas.microsoft.com/office/drawing/2014/main" id="{B348331E-3FE8-4859-AE9E-C8ED6F053DE7}"/>
              </a:ext>
            </a:extLst>
          </p:cNvPr>
          <p:cNvSpPr/>
          <p:nvPr/>
        </p:nvSpPr>
        <p:spPr>
          <a:xfrm>
            <a:off x="10503678" y="2524362"/>
            <a:ext cx="1459722" cy="373928"/>
          </a:xfrm>
          <a:prstGeom prst="rect">
            <a:avLst/>
          </a:prstGeom>
          <a:solidFill>
            <a:srgbClr val="C00000">
              <a:alpha val="10000"/>
            </a:srgbClr>
          </a:solidFill>
          <a:ln>
            <a:solidFill>
              <a:srgbClr val="FF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spcBef>
                <a:spcPts val="600"/>
              </a:spcBef>
            </a:pPr>
            <a:endParaRPr lang="sv-SE" sz="2000" dirty="0" err="1">
              <a:solidFill>
                <a:srgbClr val="FFFFFF"/>
              </a:solidFill>
              <a:latin typeface="Arial" pitchFamily="34" charset="0"/>
              <a:cs typeface="Arial" pitchFamily="34" charset="0"/>
            </a:endParaRPr>
          </a:p>
        </p:txBody>
      </p:sp>
      <p:sp>
        <p:nvSpPr>
          <p:cNvPr id="15" name="Rektangel 14">
            <a:extLst>
              <a:ext uri="{FF2B5EF4-FFF2-40B4-BE49-F238E27FC236}">
                <a16:creationId xmlns:a16="http://schemas.microsoft.com/office/drawing/2014/main" id="{B18A4BF8-EA39-477D-AFBA-FCDA756BE1E8}"/>
              </a:ext>
            </a:extLst>
          </p:cNvPr>
          <p:cNvSpPr/>
          <p:nvPr/>
        </p:nvSpPr>
        <p:spPr>
          <a:xfrm>
            <a:off x="10503678" y="2898290"/>
            <a:ext cx="1459722" cy="265741"/>
          </a:xfrm>
          <a:prstGeom prst="rect">
            <a:avLst/>
          </a:prstGeom>
          <a:solidFill>
            <a:srgbClr val="C00000">
              <a:alpha val="10000"/>
            </a:srgbClr>
          </a:solidFill>
          <a:ln>
            <a:solidFill>
              <a:srgbClr val="FF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spcBef>
                <a:spcPts val="600"/>
              </a:spcBef>
            </a:pPr>
            <a:endParaRPr lang="sv-SE" sz="2000" dirty="0" err="1">
              <a:solidFill>
                <a:srgbClr val="FFFFFF"/>
              </a:solidFill>
              <a:latin typeface="Arial" pitchFamily="34" charset="0"/>
              <a:cs typeface="Arial" pitchFamily="34" charset="0"/>
            </a:endParaRPr>
          </a:p>
        </p:txBody>
      </p:sp>
      <p:sp>
        <p:nvSpPr>
          <p:cNvPr id="16" name="Rektangel 15">
            <a:extLst>
              <a:ext uri="{FF2B5EF4-FFF2-40B4-BE49-F238E27FC236}">
                <a16:creationId xmlns:a16="http://schemas.microsoft.com/office/drawing/2014/main" id="{C4183783-6246-4F2A-AB58-277A7E54A8AB}"/>
              </a:ext>
            </a:extLst>
          </p:cNvPr>
          <p:cNvSpPr/>
          <p:nvPr/>
        </p:nvSpPr>
        <p:spPr>
          <a:xfrm>
            <a:off x="10503678" y="3163259"/>
            <a:ext cx="1459722" cy="265741"/>
          </a:xfrm>
          <a:prstGeom prst="rect">
            <a:avLst/>
          </a:prstGeom>
          <a:solidFill>
            <a:srgbClr val="C00000">
              <a:alpha val="10000"/>
            </a:srgbClr>
          </a:solidFill>
          <a:ln>
            <a:solidFill>
              <a:srgbClr val="FF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spcBef>
                <a:spcPts val="600"/>
              </a:spcBef>
            </a:pPr>
            <a:endParaRPr lang="sv-SE" sz="2000" dirty="0" err="1">
              <a:solidFill>
                <a:srgbClr val="FFFFFF"/>
              </a:solidFill>
              <a:latin typeface="Arial" pitchFamily="34" charset="0"/>
              <a:cs typeface="Arial" pitchFamily="34" charset="0"/>
            </a:endParaRPr>
          </a:p>
        </p:txBody>
      </p:sp>
      <p:sp>
        <p:nvSpPr>
          <p:cNvPr id="17" name="Rektangel 16">
            <a:extLst>
              <a:ext uri="{FF2B5EF4-FFF2-40B4-BE49-F238E27FC236}">
                <a16:creationId xmlns:a16="http://schemas.microsoft.com/office/drawing/2014/main" id="{D2700B9C-B77E-4B86-A051-86084C43C43E}"/>
              </a:ext>
            </a:extLst>
          </p:cNvPr>
          <p:cNvSpPr/>
          <p:nvPr/>
        </p:nvSpPr>
        <p:spPr>
          <a:xfrm>
            <a:off x="10503678" y="3429000"/>
            <a:ext cx="1459722" cy="349189"/>
          </a:xfrm>
          <a:prstGeom prst="rect">
            <a:avLst/>
          </a:prstGeom>
          <a:solidFill>
            <a:srgbClr val="C00000">
              <a:alpha val="10000"/>
            </a:srgbClr>
          </a:solidFill>
          <a:ln>
            <a:solidFill>
              <a:srgbClr val="FF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spcBef>
                <a:spcPts val="600"/>
              </a:spcBef>
            </a:pPr>
            <a:endParaRPr lang="sv-SE" sz="2000" dirty="0" err="1">
              <a:solidFill>
                <a:srgbClr val="FFFFFF"/>
              </a:solidFill>
              <a:latin typeface="Arial" pitchFamily="34" charset="0"/>
              <a:cs typeface="Arial" pitchFamily="34" charset="0"/>
            </a:endParaRPr>
          </a:p>
        </p:txBody>
      </p:sp>
      <p:sp>
        <p:nvSpPr>
          <p:cNvPr id="18" name="Rektangel 17">
            <a:extLst>
              <a:ext uri="{FF2B5EF4-FFF2-40B4-BE49-F238E27FC236}">
                <a16:creationId xmlns:a16="http://schemas.microsoft.com/office/drawing/2014/main" id="{8DC28AB1-E4C4-4D57-A0F6-1F9FC95EBA2E}"/>
              </a:ext>
            </a:extLst>
          </p:cNvPr>
          <p:cNvSpPr/>
          <p:nvPr/>
        </p:nvSpPr>
        <p:spPr>
          <a:xfrm>
            <a:off x="616832" y="1629343"/>
            <a:ext cx="2846650" cy="273029"/>
          </a:xfrm>
          <a:prstGeom prst="rect">
            <a:avLst/>
          </a:prstGeom>
          <a:solidFill>
            <a:srgbClr val="C00000">
              <a:alpha val="10000"/>
            </a:srgbClr>
          </a:solidFill>
          <a:ln>
            <a:solidFill>
              <a:srgbClr val="FF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spcBef>
                <a:spcPts val="600"/>
              </a:spcBef>
            </a:pPr>
            <a:endParaRPr lang="sv-SE" sz="2000" dirty="0" err="1">
              <a:solidFill>
                <a:srgbClr val="FFFFFF"/>
              </a:solidFill>
              <a:latin typeface="Arial" pitchFamily="34" charset="0"/>
              <a:cs typeface="Arial" pitchFamily="34" charset="0"/>
            </a:endParaRPr>
          </a:p>
        </p:txBody>
      </p:sp>
      <p:sp>
        <p:nvSpPr>
          <p:cNvPr id="19" name="Rektangel 18">
            <a:extLst>
              <a:ext uri="{FF2B5EF4-FFF2-40B4-BE49-F238E27FC236}">
                <a16:creationId xmlns:a16="http://schemas.microsoft.com/office/drawing/2014/main" id="{07C104F7-3E0A-4DE3-8030-670CE44DE2B2}"/>
              </a:ext>
            </a:extLst>
          </p:cNvPr>
          <p:cNvSpPr/>
          <p:nvPr/>
        </p:nvSpPr>
        <p:spPr>
          <a:xfrm>
            <a:off x="616832" y="1906337"/>
            <a:ext cx="2846650" cy="262170"/>
          </a:xfrm>
          <a:prstGeom prst="rect">
            <a:avLst/>
          </a:prstGeom>
          <a:solidFill>
            <a:srgbClr val="C00000">
              <a:alpha val="10000"/>
            </a:srgbClr>
          </a:solidFill>
          <a:ln>
            <a:solidFill>
              <a:srgbClr val="FF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spcBef>
                <a:spcPts val="600"/>
              </a:spcBef>
            </a:pPr>
            <a:endParaRPr lang="sv-SE" sz="2000" dirty="0" err="1">
              <a:solidFill>
                <a:srgbClr val="FFFFFF"/>
              </a:solidFill>
              <a:latin typeface="Arial" pitchFamily="34" charset="0"/>
              <a:cs typeface="Arial" pitchFamily="34" charset="0"/>
            </a:endParaRPr>
          </a:p>
        </p:txBody>
      </p:sp>
      <p:sp>
        <p:nvSpPr>
          <p:cNvPr id="20" name="Rektangel 19">
            <a:extLst>
              <a:ext uri="{FF2B5EF4-FFF2-40B4-BE49-F238E27FC236}">
                <a16:creationId xmlns:a16="http://schemas.microsoft.com/office/drawing/2014/main" id="{CCF9AC51-2676-4E95-BC69-6FED53D8A698}"/>
              </a:ext>
            </a:extLst>
          </p:cNvPr>
          <p:cNvSpPr/>
          <p:nvPr/>
        </p:nvSpPr>
        <p:spPr>
          <a:xfrm>
            <a:off x="616832" y="2168506"/>
            <a:ext cx="979537" cy="218489"/>
          </a:xfrm>
          <a:prstGeom prst="rect">
            <a:avLst/>
          </a:prstGeom>
          <a:solidFill>
            <a:srgbClr val="C00000">
              <a:alpha val="10000"/>
            </a:srgbClr>
          </a:solidFill>
          <a:ln>
            <a:solidFill>
              <a:srgbClr val="FF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spcBef>
                <a:spcPts val="600"/>
              </a:spcBef>
            </a:pPr>
            <a:endParaRPr lang="sv-SE" sz="2000" dirty="0" err="1">
              <a:solidFill>
                <a:srgbClr val="FFFFFF"/>
              </a:solidFill>
              <a:latin typeface="Arial" pitchFamily="34" charset="0"/>
              <a:cs typeface="Arial" pitchFamily="34" charset="0"/>
            </a:endParaRPr>
          </a:p>
        </p:txBody>
      </p:sp>
      <p:sp>
        <p:nvSpPr>
          <p:cNvPr id="21" name="Rektangel 20">
            <a:extLst>
              <a:ext uri="{FF2B5EF4-FFF2-40B4-BE49-F238E27FC236}">
                <a16:creationId xmlns:a16="http://schemas.microsoft.com/office/drawing/2014/main" id="{DDD5CCA5-22BE-439A-B07D-30FC8D63FC9C}"/>
              </a:ext>
            </a:extLst>
          </p:cNvPr>
          <p:cNvSpPr/>
          <p:nvPr/>
        </p:nvSpPr>
        <p:spPr>
          <a:xfrm>
            <a:off x="1597005" y="2168505"/>
            <a:ext cx="1379372" cy="218489"/>
          </a:xfrm>
          <a:prstGeom prst="rect">
            <a:avLst/>
          </a:prstGeom>
          <a:solidFill>
            <a:srgbClr val="C00000">
              <a:alpha val="10000"/>
            </a:srgbClr>
          </a:solidFill>
          <a:ln>
            <a:solidFill>
              <a:srgbClr val="FF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spcBef>
                <a:spcPts val="600"/>
              </a:spcBef>
            </a:pPr>
            <a:endParaRPr lang="sv-SE" sz="2000" dirty="0" err="1">
              <a:solidFill>
                <a:srgbClr val="FFFFFF"/>
              </a:solidFill>
              <a:latin typeface="Arial" pitchFamily="34" charset="0"/>
              <a:cs typeface="Arial" pitchFamily="34" charset="0"/>
            </a:endParaRPr>
          </a:p>
        </p:txBody>
      </p:sp>
      <p:sp>
        <p:nvSpPr>
          <p:cNvPr id="22" name="Rektangel 21">
            <a:extLst>
              <a:ext uri="{FF2B5EF4-FFF2-40B4-BE49-F238E27FC236}">
                <a16:creationId xmlns:a16="http://schemas.microsoft.com/office/drawing/2014/main" id="{C770F37D-BF38-47D6-BB50-99951E7022E2}"/>
              </a:ext>
            </a:extLst>
          </p:cNvPr>
          <p:cNvSpPr/>
          <p:nvPr/>
        </p:nvSpPr>
        <p:spPr>
          <a:xfrm>
            <a:off x="2973822" y="2172472"/>
            <a:ext cx="489977" cy="218489"/>
          </a:xfrm>
          <a:prstGeom prst="rect">
            <a:avLst/>
          </a:prstGeom>
          <a:solidFill>
            <a:srgbClr val="C00000">
              <a:alpha val="10000"/>
            </a:srgbClr>
          </a:solidFill>
          <a:ln>
            <a:solidFill>
              <a:srgbClr val="FF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spcBef>
                <a:spcPts val="600"/>
              </a:spcBef>
            </a:pPr>
            <a:endParaRPr lang="sv-SE" sz="2000" dirty="0" err="1">
              <a:solidFill>
                <a:srgbClr val="FFFFFF"/>
              </a:solidFill>
              <a:latin typeface="Arial" pitchFamily="34" charset="0"/>
              <a:cs typeface="Arial" pitchFamily="34" charset="0"/>
            </a:endParaRPr>
          </a:p>
        </p:txBody>
      </p:sp>
    </p:spTree>
    <p:extLst>
      <p:ext uri="{BB962C8B-B14F-4D97-AF65-F5344CB8AC3E}">
        <p14:creationId xmlns:p14="http://schemas.microsoft.com/office/powerpoint/2010/main" val="25577285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2"/>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20"/>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9"/>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4"/>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8"/>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5"/>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6"/>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22"/>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17"/>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Bildobjekt 13">
            <a:extLst>
              <a:ext uri="{FF2B5EF4-FFF2-40B4-BE49-F238E27FC236}">
                <a16:creationId xmlns:a16="http://schemas.microsoft.com/office/drawing/2014/main" id="{9BAD4F9A-76FE-477C-880E-653668D01226}"/>
              </a:ext>
            </a:extLst>
          </p:cNvPr>
          <p:cNvPicPr/>
          <p:nvPr/>
        </p:nvPicPr>
        <p:blipFill rotWithShape="1">
          <a:blip r:embed="rId3" cstate="email">
            <a:extLst>
              <a:ext uri="{28A0092B-C50C-407E-A947-70E740481C1C}">
                <a14:useLocalDpi xmlns:a14="http://schemas.microsoft.com/office/drawing/2010/main"/>
              </a:ext>
            </a:extLst>
          </a:blip>
          <a:srcRect t="23537"/>
          <a:stretch/>
        </p:blipFill>
        <p:spPr>
          <a:xfrm>
            <a:off x="594549" y="1597808"/>
            <a:ext cx="2909047" cy="4932914"/>
          </a:xfrm>
          <a:prstGeom prst="rect">
            <a:avLst/>
          </a:prstGeom>
        </p:spPr>
      </p:pic>
      <p:sp>
        <p:nvSpPr>
          <p:cNvPr id="5" name="Rektangel 4"/>
          <p:cNvSpPr/>
          <p:nvPr/>
        </p:nvSpPr>
        <p:spPr>
          <a:xfrm>
            <a:off x="0" y="1"/>
            <a:ext cx="12192000" cy="1400174"/>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90000"/>
              </a:lnSpc>
              <a:spcBef>
                <a:spcPts val="600"/>
              </a:spcBef>
              <a:spcAft>
                <a:spcPct val="0"/>
              </a:spcAft>
              <a:buClrTx/>
              <a:buSzTx/>
              <a:buFontTx/>
              <a:buNone/>
              <a:tabLst/>
              <a:defRPr/>
            </a:pPr>
            <a:endParaRPr kumimoji="0" lang="sv-SE" sz="2000" b="0" i="0" u="none" strike="noStrike" kern="1200" cap="none" spc="0" normalizeH="0" baseline="0" noProof="0" dirty="0" err="1">
              <a:ln>
                <a:noFill/>
              </a:ln>
              <a:solidFill>
                <a:srgbClr val="FFFFFF"/>
              </a:solidFill>
              <a:effectLst/>
              <a:uLnTx/>
              <a:uFillTx/>
              <a:latin typeface="Arial"/>
              <a:ea typeface="+mn-ea"/>
              <a:cs typeface="Arial" pitchFamily="34" charset="0"/>
            </a:endParaRPr>
          </a:p>
        </p:txBody>
      </p:sp>
      <p:sp>
        <p:nvSpPr>
          <p:cNvPr id="6" name="Rubrik 5"/>
          <p:cNvSpPr>
            <a:spLocks noGrp="1"/>
          </p:cNvSpPr>
          <p:nvPr>
            <p:ph type="title"/>
          </p:nvPr>
        </p:nvSpPr>
        <p:spPr/>
        <p:txBody>
          <a:bodyPr/>
          <a:lstStyle/>
          <a:p>
            <a:r>
              <a:rPr lang="sv-SE" dirty="0">
                <a:solidFill>
                  <a:schemeClr val="bg1"/>
                </a:solidFill>
              </a:rPr>
              <a:t>10. Godkännande processen</a:t>
            </a:r>
            <a:br>
              <a:rPr lang="sv-SE" dirty="0"/>
            </a:br>
            <a:r>
              <a:rPr lang="sv-SE" sz="1800" b="0" dirty="0">
                <a:solidFill>
                  <a:schemeClr val="bg1"/>
                </a:solidFill>
              </a:rPr>
              <a:t>Status med </a:t>
            </a:r>
            <a:r>
              <a:rPr lang="sv-SE" sz="1800" b="0" dirty="0" err="1">
                <a:solidFill>
                  <a:schemeClr val="bg1"/>
                </a:solidFill>
              </a:rPr>
              <a:t>förpopulerade</a:t>
            </a:r>
            <a:r>
              <a:rPr lang="sv-SE" sz="1800" b="0" dirty="0">
                <a:solidFill>
                  <a:schemeClr val="bg1"/>
                </a:solidFill>
              </a:rPr>
              <a:t> värden – exempel på godkända värden</a:t>
            </a:r>
          </a:p>
        </p:txBody>
      </p:sp>
      <p:sp>
        <p:nvSpPr>
          <p:cNvPr id="10" name="Rektangel 9">
            <a:extLst>
              <a:ext uri="{FF2B5EF4-FFF2-40B4-BE49-F238E27FC236}">
                <a16:creationId xmlns:a16="http://schemas.microsoft.com/office/drawing/2014/main" id="{83DDC0C6-7CC4-499C-9B08-46C444D6B6A7}"/>
              </a:ext>
            </a:extLst>
          </p:cNvPr>
          <p:cNvSpPr/>
          <p:nvPr/>
        </p:nvSpPr>
        <p:spPr>
          <a:xfrm>
            <a:off x="616832" y="1619506"/>
            <a:ext cx="2848589" cy="770333"/>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spcBef>
                <a:spcPts val="600"/>
              </a:spcBef>
            </a:pPr>
            <a:endParaRPr lang="sv-SE" sz="2000" dirty="0" err="1">
              <a:solidFill>
                <a:srgbClr val="FFFFFF"/>
              </a:solidFill>
              <a:latin typeface="Arial" pitchFamily="34" charset="0"/>
              <a:cs typeface="Arial" pitchFamily="34" charset="0"/>
            </a:endParaRPr>
          </a:p>
        </p:txBody>
      </p:sp>
      <p:sp>
        <p:nvSpPr>
          <p:cNvPr id="8" name="Rektangel 7">
            <a:extLst>
              <a:ext uri="{FF2B5EF4-FFF2-40B4-BE49-F238E27FC236}">
                <a16:creationId xmlns:a16="http://schemas.microsoft.com/office/drawing/2014/main" id="{4929831D-8748-4E2E-A30B-D649BE9D4F1B}"/>
              </a:ext>
            </a:extLst>
          </p:cNvPr>
          <p:cNvSpPr/>
          <p:nvPr/>
        </p:nvSpPr>
        <p:spPr>
          <a:xfrm>
            <a:off x="616832" y="1619505"/>
            <a:ext cx="2848589" cy="277488"/>
          </a:xfrm>
          <a:prstGeom prst="rect">
            <a:avLst/>
          </a:prstGeom>
          <a:solidFill>
            <a:srgbClr val="C00000">
              <a:alpha val="10000"/>
            </a:srgbClr>
          </a:solidFill>
          <a:ln>
            <a:solidFill>
              <a:srgbClr val="FF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spcBef>
                <a:spcPts val="600"/>
              </a:spcBef>
            </a:pPr>
            <a:endParaRPr lang="sv-SE" sz="2000" dirty="0" err="1">
              <a:solidFill>
                <a:srgbClr val="FFFFFF"/>
              </a:solidFill>
              <a:latin typeface="Arial" pitchFamily="34" charset="0"/>
              <a:cs typeface="Arial" pitchFamily="34" charset="0"/>
            </a:endParaRPr>
          </a:p>
        </p:txBody>
      </p:sp>
      <p:sp>
        <p:nvSpPr>
          <p:cNvPr id="13" name="Rektangel 12">
            <a:extLst>
              <a:ext uri="{FF2B5EF4-FFF2-40B4-BE49-F238E27FC236}">
                <a16:creationId xmlns:a16="http://schemas.microsoft.com/office/drawing/2014/main" id="{B9E8BF3C-6369-408F-A4D4-29E89157944A}"/>
              </a:ext>
            </a:extLst>
          </p:cNvPr>
          <p:cNvSpPr/>
          <p:nvPr/>
        </p:nvSpPr>
        <p:spPr>
          <a:xfrm>
            <a:off x="3823869" y="4536135"/>
            <a:ext cx="5545681" cy="369332"/>
          </a:xfrm>
          <a:prstGeom prst="rect">
            <a:avLst/>
          </a:prstGeom>
        </p:spPr>
        <p:txBody>
          <a:bodyPr wrap="square">
            <a:spAutoFit/>
          </a:bodyPr>
          <a:lstStyle/>
          <a:p>
            <a:r>
              <a:rPr lang="sv-SE" i="1" dirty="0">
                <a:latin typeface="Calibri" panose="020F0502020204030204" pitchFamily="34" charset="0"/>
                <a:ea typeface="Calibri" panose="020F0502020204030204" pitchFamily="34" charset="0"/>
                <a:cs typeface="Times New Roman" panose="02020603050405020304" pitchFamily="18" charset="0"/>
              </a:rPr>
              <a:t>*Ska alltid vara ifylld och uppdaterad vid ny publicering</a:t>
            </a:r>
            <a:endParaRPr lang="sv-SE" dirty="0"/>
          </a:p>
        </p:txBody>
      </p:sp>
      <p:sp>
        <p:nvSpPr>
          <p:cNvPr id="15" name="Rektangel 14">
            <a:extLst>
              <a:ext uri="{FF2B5EF4-FFF2-40B4-BE49-F238E27FC236}">
                <a16:creationId xmlns:a16="http://schemas.microsoft.com/office/drawing/2014/main" id="{5555F976-D469-43EE-A8AD-9B4A0AD263EC}"/>
              </a:ext>
            </a:extLst>
          </p:cNvPr>
          <p:cNvSpPr/>
          <p:nvPr/>
        </p:nvSpPr>
        <p:spPr>
          <a:xfrm>
            <a:off x="3813930" y="1516782"/>
            <a:ext cx="3567945" cy="2256323"/>
          </a:xfrm>
          <a:prstGeom prst="rect">
            <a:avLst/>
          </a:prstGeom>
        </p:spPr>
        <p:txBody>
          <a:bodyPr wrap="square">
            <a:spAutoFit/>
          </a:bodyPr>
          <a:lstStyle/>
          <a:p>
            <a:pPr marL="0" marR="0" lvl="0" indent="0" algn="l" defTabSz="914400" rtl="0" eaLnBrk="1" fontAlgn="base" latinLnBrk="0" hangingPunct="1">
              <a:lnSpc>
                <a:spcPct val="107000"/>
              </a:lnSpc>
              <a:spcBef>
                <a:spcPct val="0"/>
              </a:spcBef>
              <a:spcAft>
                <a:spcPts val="800"/>
              </a:spcAft>
              <a:buClrTx/>
              <a:buSzTx/>
              <a:buFontTx/>
              <a:buNone/>
              <a:tabLst/>
              <a:defRPr/>
            </a:pPr>
            <a:r>
              <a:rPr kumimoji="0" lang="sv-SE" sz="1800" b="1"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Times New Roman" panose="02020603050405020304" pitchFamily="18" charset="0"/>
              </a:rPr>
              <a:t>STATUS*</a:t>
            </a:r>
            <a:endParaRPr kumimoji="0" lang="sv-SE" sz="1800" b="0"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gn="l" defTabSz="914400" rtl="0" eaLnBrk="1" fontAlgn="base" latinLnBrk="0" hangingPunct="1">
              <a:lnSpc>
                <a:spcPct val="107000"/>
              </a:lnSpc>
              <a:spcBef>
                <a:spcPct val="0"/>
              </a:spcBef>
              <a:spcAft>
                <a:spcPts val="0"/>
              </a:spcAft>
              <a:buClrTx/>
              <a:buSzTx/>
              <a:buFont typeface="Symbol" panose="05050102010706020507" pitchFamily="18" charset="2"/>
              <a:buChar char=""/>
              <a:tabLst/>
              <a:defRPr/>
            </a:pPr>
            <a:r>
              <a:rPr kumimoji="0" lang="sv-SE" sz="1800" b="0"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Times New Roman" panose="02020603050405020304" pitchFamily="18" charset="0"/>
              </a:rPr>
              <a:t>INFORMATION</a:t>
            </a:r>
          </a:p>
          <a:p>
            <a:pPr marL="342900" marR="0" lvl="0" indent="-342900" algn="l" defTabSz="914400" rtl="0" eaLnBrk="1" fontAlgn="base" latinLnBrk="0" hangingPunct="1">
              <a:lnSpc>
                <a:spcPct val="107000"/>
              </a:lnSpc>
              <a:spcBef>
                <a:spcPct val="0"/>
              </a:spcBef>
              <a:spcAft>
                <a:spcPts val="0"/>
              </a:spcAft>
              <a:buClrTx/>
              <a:buSzTx/>
              <a:buFont typeface="Symbol" panose="05050102010706020507" pitchFamily="18" charset="2"/>
              <a:buChar char=""/>
              <a:tabLst/>
              <a:defRPr/>
            </a:pPr>
            <a:r>
              <a:rPr kumimoji="0" lang="sv-SE" sz="1800" b="0"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Times New Roman" panose="02020603050405020304" pitchFamily="18" charset="0"/>
              </a:rPr>
              <a:t>PRELIMINÄR</a:t>
            </a:r>
          </a:p>
          <a:p>
            <a:pPr marL="342900" marR="0" lvl="0" indent="-342900" algn="l" defTabSz="914400" rtl="0" eaLnBrk="1" fontAlgn="base" latinLnBrk="0" hangingPunct="1">
              <a:lnSpc>
                <a:spcPct val="107000"/>
              </a:lnSpc>
              <a:spcBef>
                <a:spcPct val="0"/>
              </a:spcBef>
              <a:spcAft>
                <a:spcPts val="0"/>
              </a:spcAft>
              <a:buClrTx/>
              <a:buSzTx/>
              <a:buFont typeface="Symbol" panose="05050102010706020507" pitchFamily="18" charset="2"/>
              <a:buChar char=""/>
              <a:tabLst/>
              <a:defRPr/>
            </a:pPr>
            <a:r>
              <a:rPr kumimoji="0" lang="sv-SE" sz="1800" b="0"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Times New Roman" panose="02020603050405020304" pitchFamily="18" charset="0"/>
              </a:rPr>
              <a:t>GRANSKNING</a:t>
            </a:r>
          </a:p>
          <a:p>
            <a:pPr marL="342900" marR="0" lvl="0" indent="-342900" algn="l" defTabSz="914400" rtl="0" eaLnBrk="1" fontAlgn="base" latinLnBrk="0" hangingPunct="1">
              <a:lnSpc>
                <a:spcPct val="107000"/>
              </a:lnSpc>
              <a:spcBef>
                <a:spcPct val="0"/>
              </a:spcBef>
              <a:spcAft>
                <a:spcPts val="0"/>
              </a:spcAft>
              <a:buClrTx/>
              <a:buSzTx/>
              <a:buFont typeface="Symbol" panose="05050102010706020507" pitchFamily="18" charset="2"/>
              <a:buChar char=""/>
              <a:tabLst/>
              <a:defRPr/>
            </a:pPr>
            <a:r>
              <a:rPr kumimoji="0" lang="sv-SE" sz="1800" b="0"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Times New Roman" panose="02020603050405020304" pitchFamily="18" charset="0"/>
              </a:rPr>
              <a:t>GODKÄND</a:t>
            </a:r>
          </a:p>
          <a:p>
            <a:pPr marL="342900" marR="0" lvl="0" indent="-342900" algn="l" defTabSz="914400" rtl="0" eaLnBrk="1" fontAlgn="base" latinLnBrk="0" hangingPunct="1">
              <a:lnSpc>
                <a:spcPct val="107000"/>
              </a:lnSpc>
              <a:spcBef>
                <a:spcPct val="0"/>
              </a:spcBef>
              <a:spcAft>
                <a:spcPts val="0"/>
              </a:spcAft>
              <a:buClrTx/>
              <a:buSzTx/>
              <a:buFont typeface="Symbol" panose="05050102010706020507" pitchFamily="18" charset="2"/>
              <a:buChar char=""/>
              <a:tabLst/>
              <a:defRPr/>
            </a:pPr>
            <a:r>
              <a:rPr kumimoji="0" lang="sv-SE" sz="1800" b="0"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Times New Roman" panose="02020603050405020304" pitchFamily="18" charset="0"/>
              </a:rPr>
              <a:t>FÖRFRÅGNINGSUNDERLAG</a:t>
            </a:r>
          </a:p>
          <a:p>
            <a:pPr marL="342900" marR="0" lvl="0" indent="-342900" algn="l" defTabSz="914400" rtl="0" eaLnBrk="1" fontAlgn="base" latinLnBrk="0" hangingPunct="1">
              <a:lnSpc>
                <a:spcPct val="107000"/>
              </a:lnSpc>
              <a:spcBef>
                <a:spcPct val="0"/>
              </a:spcBef>
              <a:spcAft>
                <a:spcPts val="800"/>
              </a:spcAft>
              <a:buClrTx/>
              <a:buSzTx/>
              <a:buFont typeface="Symbol" panose="05050102010706020507" pitchFamily="18" charset="2"/>
              <a:buChar char=""/>
              <a:tabLst/>
              <a:defRPr/>
            </a:pPr>
            <a:r>
              <a:rPr kumimoji="0" lang="sv-SE" sz="1800" b="0"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Times New Roman" panose="02020603050405020304" pitchFamily="18" charset="0"/>
              </a:rPr>
              <a:t>KONTRAKT</a:t>
            </a:r>
          </a:p>
        </p:txBody>
      </p:sp>
      <p:sp>
        <p:nvSpPr>
          <p:cNvPr id="17" name="Rektangel 16">
            <a:extLst>
              <a:ext uri="{FF2B5EF4-FFF2-40B4-BE49-F238E27FC236}">
                <a16:creationId xmlns:a16="http://schemas.microsoft.com/office/drawing/2014/main" id="{1DF2D2D5-EC69-4735-9E68-E312E80BEA7F}"/>
              </a:ext>
            </a:extLst>
          </p:cNvPr>
          <p:cNvSpPr/>
          <p:nvPr/>
        </p:nvSpPr>
        <p:spPr>
          <a:xfrm>
            <a:off x="7381875" y="1522259"/>
            <a:ext cx="3567945" cy="3248005"/>
          </a:xfrm>
          <a:prstGeom prst="rect">
            <a:avLst/>
          </a:prstGeom>
        </p:spPr>
        <p:txBody>
          <a:bodyPr wrap="square">
            <a:spAutoFit/>
          </a:bodyPr>
          <a:lstStyle/>
          <a:p>
            <a:pPr marL="0" marR="0" lvl="0" indent="0" algn="l" defTabSz="914400" rtl="0" eaLnBrk="1" fontAlgn="base" latinLnBrk="0" hangingPunct="1">
              <a:lnSpc>
                <a:spcPct val="107000"/>
              </a:lnSpc>
              <a:spcBef>
                <a:spcPct val="0"/>
              </a:spcBef>
              <a:spcAft>
                <a:spcPts val="800"/>
              </a:spcAft>
              <a:buClrTx/>
              <a:buSzTx/>
              <a:buFontTx/>
              <a:buNone/>
              <a:tabLst/>
              <a:defRPr/>
            </a:pPr>
            <a:r>
              <a:rPr kumimoji="0" lang="sv-SE" sz="1800" b="1"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Times New Roman" panose="02020603050405020304" pitchFamily="18" charset="0"/>
              </a:rPr>
              <a:t>HANDLING*</a:t>
            </a:r>
            <a:endParaRPr kumimoji="0" lang="sv-SE" sz="1800" b="0"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gn="l" defTabSz="914400" rtl="0" eaLnBrk="1" fontAlgn="base" latinLnBrk="0" hangingPunct="1">
              <a:lnSpc>
                <a:spcPct val="107000"/>
              </a:lnSpc>
              <a:spcBef>
                <a:spcPct val="0"/>
              </a:spcBef>
              <a:spcAft>
                <a:spcPts val="0"/>
              </a:spcAft>
              <a:buClrTx/>
              <a:buSzTx/>
              <a:buFont typeface="Symbol" panose="05050102010706020507" pitchFamily="18" charset="2"/>
              <a:buChar char=""/>
              <a:tabLst/>
              <a:defRPr/>
            </a:pPr>
            <a:r>
              <a:rPr kumimoji="0" lang="sv-SE" sz="1800" b="0"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Times New Roman" panose="02020603050405020304" pitchFamily="18" charset="0"/>
              </a:rPr>
              <a:t>FÖRSTUDIEHANDLING</a:t>
            </a:r>
          </a:p>
          <a:p>
            <a:pPr marL="342900" marR="0" lvl="0" indent="-342900" algn="l" defTabSz="914400" rtl="0" eaLnBrk="1" fontAlgn="base" latinLnBrk="0" hangingPunct="1">
              <a:lnSpc>
                <a:spcPct val="107000"/>
              </a:lnSpc>
              <a:spcBef>
                <a:spcPct val="0"/>
              </a:spcBef>
              <a:spcAft>
                <a:spcPts val="0"/>
              </a:spcAft>
              <a:buClrTx/>
              <a:buSzTx/>
              <a:buFont typeface="Symbol" panose="05050102010706020507" pitchFamily="18" charset="2"/>
              <a:buChar char=""/>
              <a:tabLst/>
              <a:defRPr/>
            </a:pPr>
            <a:r>
              <a:rPr kumimoji="0" lang="sv-SE" sz="1800" b="0"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Times New Roman" panose="02020603050405020304" pitchFamily="18" charset="0"/>
              </a:rPr>
              <a:t>PROGRAMHANDLING</a:t>
            </a:r>
          </a:p>
          <a:p>
            <a:pPr marL="342900" marR="0" lvl="0" indent="-342900" algn="l" defTabSz="914400" rtl="0" eaLnBrk="1" fontAlgn="base" latinLnBrk="0" hangingPunct="1">
              <a:lnSpc>
                <a:spcPct val="107000"/>
              </a:lnSpc>
              <a:spcBef>
                <a:spcPct val="0"/>
              </a:spcBef>
              <a:spcAft>
                <a:spcPts val="0"/>
              </a:spcAft>
              <a:buClrTx/>
              <a:buSzTx/>
              <a:buFont typeface="Symbol" panose="05050102010706020507" pitchFamily="18" charset="2"/>
              <a:buChar char=""/>
              <a:tabLst/>
              <a:defRPr/>
            </a:pPr>
            <a:r>
              <a:rPr kumimoji="0" lang="sv-SE" sz="1800" b="0"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Times New Roman" panose="02020603050405020304" pitchFamily="18" charset="0"/>
              </a:rPr>
              <a:t>FÖRSLAGSHANDLING</a:t>
            </a:r>
          </a:p>
          <a:p>
            <a:pPr marL="342900" marR="0" lvl="0" indent="-342900" algn="l" defTabSz="914400" rtl="0" eaLnBrk="1" fontAlgn="base" latinLnBrk="0" hangingPunct="1">
              <a:lnSpc>
                <a:spcPct val="107000"/>
              </a:lnSpc>
              <a:spcBef>
                <a:spcPct val="0"/>
              </a:spcBef>
              <a:spcAft>
                <a:spcPts val="0"/>
              </a:spcAft>
              <a:buClrTx/>
              <a:buSzTx/>
              <a:buFont typeface="Symbol" panose="05050102010706020507" pitchFamily="18" charset="2"/>
              <a:buChar char=""/>
              <a:tabLst/>
              <a:defRPr/>
            </a:pPr>
            <a:r>
              <a:rPr kumimoji="0" lang="sv-SE" sz="1800" b="0"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Times New Roman" panose="02020603050405020304" pitchFamily="18" charset="0"/>
              </a:rPr>
              <a:t>SYSTEMHANDLING</a:t>
            </a:r>
          </a:p>
          <a:p>
            <a:pPr marL="342900" marR="0" lvl="0" indent="-342900" algn="l" defTabSz="914400" rtl="0" eaLnBrk="1" fontAlgn="base" latinLnBrk="0" hangingPunct="1">
              <a:lnSpc>
                <a:spcPct val="107000"/>
              </a:lnSpc>
              <a:spcBef>
                <a:spcPct val="0"/>
              </a:spcBef>
              <a:spcAft>
                <a:spcPts val="0"/>
              </a:spcAft>
              <a:buClrTx/>
              <a:buSzTx/>
              <a:buFont typeface="Symbol" panose="05050102010706020507" pitchFamily="18" charset="2"/>
              <a:buChar char=""/>
              <a:tabLst/>
              <a:defRPr/>
            </a:pPr>
            <a:r>
              <a:rPr kumimoji="0" lang="sv-SE" sz="1800" b="0"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Times New Roman" panose="02020603050405020304" pitchFamily="18" charset="0"/>
              </a:rPr>
              <a:t>BYGGLOVSHANDLING</a:t>
            </a:r>
          </a:p>
          <a:p>
            <a:pPr marL="342900" marR="0" lvl="0" indent="-342900" algn="l" defTabSz="914400" rtl="0" eaLnBrk="1" fontAlgn="base" latinLnBrk="0" hangingPunct="1">
              <a:lnSpc>
                <a:spcPct val="107000"/>
              </a:lnSpc>
              <a:spcBef>
                <a:spcPct val="0"/>
              </a:spcBef>
              <a:spcAft>
                <a:spcPts val="0"/>
              </a:spcAft>
              <a:buClrTx/>
              <a:buSzTx/>
              <a:buFont typeface="Symbol" panose="05050102010706020507" pitchFamily="18" charset="2"/>
              <a:buChar char=""/>
              <a:tabLst/>
              <a:defRPr/>
            </a:pPr>
            <a:r>
              <a:rPr kumimoji="0" lang="sv-SE" sz="1800" b="0"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Times New Roman" panose="02020603050405020304" pitchFamily="18" charset="0"/>
              </a:rPr>
              <a:t>BYGGHANDLING</a:t>
            </a:r>
          </a:p>
          <a:p>
            <a:pPr marL="342900" marR="0" lvl="0" indent="-342900" algn="l" defTabSz="914400" rtl="0" eaLnBrk="1" fontAlgn="base" latinLnBrk="0" hangingPunct="1">
              <a:lnSpc>
                <a:spcPct val="107000"/>
              </a:lnSpc>
              <a:spcBef>
                <a:spcPct val="0"/>
              </a:spcBef>
              <a:spcAft>
                <a:spcPts val="0"/>
              </a:spcAft>
              <a:buClrTx/>
              <a:buSzTx/>
              <a:buFont typeface="Symbol" panose="05050102010706020507" pitchFamily="18" charset="2"/>
              <a:buChar char=""/>
              <a:tabLst/>
              <a:defRPr/>
            </a:pPr>
            <a:r>
              <a:rPr kumimoji="0" lang="sv-SE" sz="1800" b="0"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Times New Roman" panose="02020603050405020304" pitchFamily="18" charset="0"/>
              </a:rPr>
              <a:t>RELATIONSHANDLING</a:t>
            </a:r>
          </a:p>
          <a:p>
            <a:pPr marL="342900" marR="0" lvl="0" indent="-342900" algn="l" defTabSz="914400" rtl="0" eaLnBrk="1" fontAlgn="base" latinLnBrk="0" hangingPunct="1">
              <a:lnSpc>
                <a:spcPct val="107000"/>
              </a:lnSpc>
              <a:spcBef>
                <a:spcPct val="0"/>
              </a:spcBef>
              <a:spcAft>
                <a:spcPts val="800"/>
              </a:spcAft>
              <a:buClrTx/>
              <a:buSzTx/>
              <a:buFont typeface="Symbol" panose="05050102010706020507" pitchFamily="18" charset="2"/>
              <a:buChar char=""/>
              <a:tabLst/>
              <a:defRPr/>
            </a:pPr>
            <a:r>
              <a:rPr kumimoji="0" lang="sv-SE" sz="1800" b="0"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Times New Roman" panose="02020603050405020304" pitchFamily="18" charset="0"/>
              </a:rPr>
              <a:t>FÖRVALTNINGSHANDLING</a:t>
            </a:r>
          </a:p>
          <a:p>
            <a:pPr marL="0" marR="0" lvl="0" indent="0" algn="l" defTabSz="914400" rtl="0" eaLnBrk="1" fontAlgn="base" latinLnBrk="0" hangingPunct="1">
              <a:lnSpc>
                <a:spcPct val="107000"/>
              </a:lnSpc>
              <a:spcBef>
                <a:spcPct val="0"/>
              </a:spcBef>
              <a:spcAft>
                <a:spcPts val="800"/>
              </a:spcAft>
              <a:buClrTx/>
              <a:buSzTx/>
              <a:buFontTx/>
              <a:buNone/>
              <a:tabLst/>
              <a:defRPr/>
            </a:pPr>
            <a:endParaRPr kumimoji="0" lang="sv-SE" sz="1800" b="0"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
        <p:nvSpPr>
          <p:cNvPr id="18" name="Rektangel 17">
            <a:extLst>
              <a:ext uri="{FF2B5EF4-FFF2-40B4-BE49-F238E27FC236}">
                <a16:creationId xmlns:a16="http://schemas.microsoft.com/office/drawing/2014/main" id="{9895942E-CD07-4F32-8924-48C5B1666384}"/>
              </a:ext>
            </a:extLst>
          </p:cNvPr>
          <p:cNvSpPr/>
          <p:nvPr/>
        </p:nvSpPr>
        <p:spPr>
          <a:xfrm>
            <a:off x="3813930" y="1556660"/>
            <a:ext cx="3133522" cy="363169"/>
          </a:xfrm>
          <a:prstGeom prst="rect">
            <a:avLst/>
          </a:prstGeom>
          <a:solidFill>
            <a:srgbClr val="C00000">
              <a:alpha val="10000"/>
            </a:srgbClr>
          </a:solidFill>
          <a:ln>
            <a:solidFill>
              <a:srgbClr val="FF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90000"/>
              </a:lnSpc>
              <a:spcBef>
                <a:spcPts val="600"/>
              </a:spcBef>
              <a:spcAft>
                <a:spcPct val="0"/>
              </a:spcAft>
              <a:buClrTx/>
              <a:buSzTx/>
              <a:buFontTx/>
              <a:buNone/>
              <a:tabLst/>
              <a:defRPr/>
            </a:pPr>
            <a:endParaRPr kumimoji="0" lang="sv-SE" sz="2000" b="0" i="0" u="none" strike="noStrike" kern="1200" cap="none" spc="0" normalizeH="0" baseline="0" noProof="0" dirty="0" err="1">
              <a:ln>
                <a:noFill/>
              </a:ln>
              <a:solidFill>
                <a:srgbClr val="FFFFFF"/>
              </a:solidFill>
              <a:effectLst/>
              <a:uLnTx/>
              <a:uFillTx/>
              <a:latin typeface="Arial" pitchFamily="34" charset="0"/>
              <a:ea typeface="+mn-ea"/>
              <a:cs typeface="Arial" pitchFamily="34" charset="0"/>
            </a:endParaRPr>
          </a:p>
        </p:txBody>
      </p:sp>
      <p:sp>
        <p:nvSpPr>
          <p:cNvPr id="19" name="Rektangel 18">
            <a:extLst>
              <a:ext uri="{FF2B5EF4-FFF2-40B4-BE49-F238E27FC236}">
                <a16:creationId xmlns:a16="http://schemas.microsoft.com/office/drawing/2014/main" id="{F635E8BA-6F39-4F5E-9AEA-0337C74DC401}"/>
              </a:ext>
            </a:extLst>
          </p:cNvPr>
          <p:cNvSpPr/>
          <p:nvPr/>
        </p:nvSpPr>
        <p:spPr>
          <a:xfrm>
            <a:off x="3823869" y="2501275"/>
            <a:ext cx="3133521" cy="363169"/>
          </a:xfrm>
          <a:prstGeom prst="rect">
            <a:avLst/>
          </a:prstGeom>
          <a:no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spcBef>
                <a:spcPts val="600"/>
              </a:spcBef>
            </a:pPr>
            <a:endParaRPr lang="sv-SE" sz="2000" dirty="0" err="1">
              <a:solidFill>
                <a:srgbClr val="FFFFFF"/>
              </a:solidFill>
              <a:latin typeface="Arial" pitchFamily="34" charset="0"/>
              <a:cs typeface="Arial" pitchFamily="34" charset="0"/>
            </a:endParaRPr>
          </a:p>
        </p:txBody>
      </p:sp>
    </p:spTree>
    <p:extLst>
      <p:ext uri="{BB962C8B-B14F-4D97-AF65-F5344CB8AC3E}">
        <p14:creationId xmlns:p14="http://schemas.microsoft.com/office/powerpoint/2010/main" val="9783506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8"/>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8" grpId="0" animBg="1"/>
      <p:bldP spid="19"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ktangel 11">
            <a:extLst>
              <a:ext uri="{FF2B5EF4-FFF2-40B4-BE49-F238E27FC236}">
                <a16:creationId xmlns:a16="http://schemas.microsoft.com/office/drawing/2014/main" id="{7C752273-E929-495D-A13A-603385725DD6}"/>
              </a:ext>
            </a:extLst>
          </p:cNvPr>
          <p:cNvSpPr/>
          <p:nvPr/>
        </p:nvSpPr>
        <p:spPr>
          <a:xfrm>
            <a:off x="7381875" y="1516782"/>
            <a:ext cx="3567945" cy="3248005"/>
          </a:xfrm>
          <a:prstGeom prst="rect">
            <a:avLst/>
          </a:prstGeom>
        </p:spPr>
        <p:txBody>
          <a:bodyPr wrap="square">
            <a:spAutoFit/>
          </a:bodyPr>
          <a:lstStyle/>
          <a:p>
            <a:pPr marL="0" marR="0" lvl="0" indent="0" algn="l" defTabSz="914400" rtl="0" eaLnBrk="1" fontAlgn="base" latinLnBrk="0" hangingPunct="1">
              <a:lnSpc>
                <a:spcPct val="107000"/>
              </a:lnSpc>
              <a:spcBef>
                <a:spcPct val="0"/>
              </a:spcBef>
              <a:spcAft>
                <a:spcPts val="800"/>
              </a:spcAft>
              <a:buClrTx/>
              <a:buSzTx/>
              <a:buFontTx/>
              <a:buNone/>
              <a:tabLst/>
              <a:defRPr/>
            </a:pPr>
            <a:r>
              <a:rPr kumimoji="0" lang="sv-SE" sz="1800" b="1"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Times New Roman" panose="02020603050405020304" pitchFamily="18" charset="0"/>
              </a:rPr>
              <a:t>HANDLING*</a:t>
            </a:r>
            <a:endParaRPr kumimoji="0" lang="sv-SE" sz="1800" b="0"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gn="l" defTabSz="914400" rtl="0" eaLnBrk="1" fontAlgn="base" latinLnBrk="0" hangingPunct="1">
              <a:lnSpc>
                <a:spcPct val="107000"/>
              </a:lnSpc>
              <a:spcBef>
                <a:spcPct val="0"/>
              </a:spcBef>
              <a:spcAft>
                <a:spcPts val="0"/>
              </a:spcAft>
              <a:buClrTx/>
              <a:buSzTx/>
              <a:buFont typeface="Symbol" panose="05050102010706020507" pitchFamily="18" charset="2"/>
              <a:buChar char=""/>
              <a:tabLst/>
              <a:defRPr/>
            </a:pPr>
            <a:r>
              <a:rPr kumimoji="0" lang="sv-SE" sz="1800" b="0"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Times New Roman" panose="02020603050405020304" pitchFamily="18" charset="0"/>
              </a:rPr>
              <a:t>FÖRSTUDIEHANDLING</a:t>
            </a:r>
          </a:p>
          <a:p>
            <a:pPr marL="342900" marR="0" lvl="0" indent="-342900" algn="l" defTabSz="914400" rtl="0" eaLnBrk="1" fontAlgn="base" latinLnBrk="0" hangingPunct="1">
              <a:lnSpc>
                <a:spcPct val="107000"/>
              </a:lnSpc>
              <a:spcBef>
                <a:spcPct val="0"/>
              </a:spcBef>
              <a:spcAft>
                <a:spcPts val="0"/>
              </a:spcAft>
              <a:buClrTx/>
              <a:buSzTx/>
              <a:buFont typeface="Symbol" panose="05050102010706020507" pitchFamily="18" charset="2"/>
              <a:buChar char=""/>
              <a:tabLst/>
              <a:defRPr/>
            </a:pPr>
            <a:r>
              <a:rPr kumimoji="0" lang="sv-SE" sz="1800" b="0"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Times New Roman" panose="02020603050405020304" pitchFamily="18" charset="0"/>
              </a:rPr>
              <a:t>PROGRAMHANDLING</a:t>
            </a:r>
          </a:p>
          <a:p>
            <a:pPr marL="342900" marR="0" lvl="0" indent="-342900" algn="l" defTabSz="914400" rtl="0" eaLnBrk="1" fontAlgn="base" latinLnBrk="0" hangingPunct="1">
              <a:lnSpc>
                <a:spcPct val="107000"/>
              </a:lnSpc>
              <a:spcBef>
                <a:spcPct val="0"/>
              </a:spcBef>
              <a:spcAft>
                <a:spcPts val="0"/>
              </a:spcAft>
              <a:buClrTx/>
              <a:buSzTx/>
              <a:buFont typeface="Symbol" panose="05050102010706020507" pitchFamily="18" charset="2"/>
              <a:buChar char=""/>
              <a:tabLst/>
              <a:defRPr/>
            </a:pPr>
            <a:r>
              <a:rPr kumimoji="0" lang="sv-SE" sz="1800" b="0"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Times New Roman" panose="02020603050405020304" pitchFamily="18" charset="0"/>
              </a:rPr>
              <a:t>FÖRSLAGSHANDLING</a:t>
            </a:r>
          </a:p>
          <a:p>
            <a:pPr marL="342900" marR="0" lvl="0" indent="-342900" algn="l" defTabSz="914400" rtl="0" eaLnBrk="1" fontAlgn="base" latinLnBrk="0" hangingPunct="1">
              <a:lnSpc>
                <a:spcPct val="107000"/>
              </a:lnSpc>
              <a:spcBef>
                <a:spcPct val="0"/>
              </a:spcBef>
              <a:spcAft>
                <a:spcPts val="0"/>
              </a:spcAft>
              <a:buClrTx/>
              <a:buSzTx/>
              <a:buFont typeface="Symbol" panose="05050102010706020507" pitchFamily="18" charset="2"/>
              <a:buChar char=""/>
              <a:tabLst/>
              <a:defRPr/>
            </a:pPr>
            <a:r>
              <a:rPr kumimoji="0" lang="sv-SE" sz="1800" b="0"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Times New Roman" panose="02020603050405020304" pitchFamily="18" charset="0"/>
              </a:rPr>
              <a:t>SYSTEMHANDLING</a:t>
            </a:r>
          </a:p>
          <a:p>
            <a:pPr marL="342900" marR="0" lvl="0" indent="-342900" algn="l" defTabSz="914400" rtl="0" eaLnBrk="1" fontAlgn="base" latinLnBrk="0" hangingPunct="1">
              <a:lnSpc>
                <a:spcPct val="107000"/>
              </a:lnSpc>
              <a:spcBef>
                <a:spcPct val="0"/>
              </a:spcBef>
              <a:spcAft>
                <a:spcPts val="0"/>
              </a:spcAft>
              <a:buClrTx/>
              <a:buSzTx/>
              <a:buFont typeface="Symbol" panose="05050102010706020507" pitchFamily="18" charset="2"/>
              <a:buChar char=""/>
              <a:tabLst/>
              <a:defRPr/>
            </a:pPr>
            <a:r>
              <a:rPr kumimoji="0" lang="sv-SE" sz="1800" b="0"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Times New Roman" panose="02020603050405020304" pitchFamily="18" charset="0"/>
              </a:rPr>
              <a:t>BYGGLOVSHANDLING</a:t>
            </a:r>
          </a:p>
          <a:p>
            <a:pPr marL="342900" marR="0" lvl="0" indent="-342900" algn="l" defTabSz="914400" rtl="0" eaLnBrk="1" fontAlgn="base" latinLnBrk="0" hangingPunct="1">
              <a:lnSpc>
                <a:spcPct val="107000"/>
              </a:lnSpc>
              <a:spcBef>
                <a:spcPct val="0"/>
              </a:spcBef>
              <a:spcAft>
                <a:spcPts val="0"/>
              </a:spcAft>
              <a:buClrTx/>
              <a:buSzTx/>
              <a:buFont typeface="Symbol" panose="05050102010706020507" pitchFamily="18" charset="2"/>
              <a:buChar char=""/>
              <a:tabLst/>
              <a:defRPr/>
            </a:pPr>
            <a:r>
              <a:rPr kumimoji="0" lang="sv-SE" sz="1800" b="0"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Times New Roman" panose="02020603050405020304" pitchFamily="18" charset="0"/>
              </a:rPr>
              <a:t>BYGGHANDLING</a:t>
            </a:r>
          </a:p>
          <a:p>
            <a:pPr marL="342900" marR="0" lvl="0" indent="-342900" algn="l" defTabSz="914400" rtl="0" eaLnBrk="1" fontAlgn="base" latinLnBrk="0" hangingPunct="1">
              <a:lnSpc>
                <a:spcPct val="107000"/>
              </a:lnSpc>
              <a:spcBef>
                <a:spcPct val="0"/>
              </a:spcBef>
              <a:spcAft>
                <a:spcPts val="0"/>
              </a:spcAft>
              <a:buClrTx/>
              <a:buSzTx/>
              <a:buFont typeface="Symbol" panose="05050102010706020507" pitchFamily="18" charset="2"/>
              <a:buChar char=""/>
              <a:tabLst/>
              <a:defRPr/>
            </a:pPr>
            <a:r>
              <a:rPr kumimoji="0" lang="sv-SE" sz="1800" b="0"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Times New Roman" panose="02020603050405020304" pitchFamily="18" charset="0"/>
              </a:rPr>
              <a:t>RELATIONSHANDLING</a:t>
            </a:r>
          </a:p>
          <a:p>
            <a:pPr marL="342900" marR="0" lvl="0" indent="-342900" algn="l" defTabSz="914400" rtl="0" eaLnBrk="1" fontAlgn="base" latinLnBrk="0" hangingPunct="1">
              <a:lnSpc>
                <a:spcPct val="107000"/>
              </a:lnSpc>
              <a:spcBef>
                <a:spcPct val="0"/>
              </a:spcBef>
              <a:spcAft>
                <a:spcPts val="800"/>
              </a:spcAft>
              <a:buClrTx/>
              <a:buSzTx/>
              <a:buFont typeface="Symbol" panose="05050102010706020507" pitchFamily="18" charset="2"/>
              <a:buChar char=""/>
              <a:tabLst/>
              <a:defRPr/>
            </a:pPr>
            <a:r>
              <a:rPr kumimoji="0" lang="sv-SE" sz="1800" b="0"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Times New Roman" panose="02020603050405020304" pitchFamily="18" charset="0"/>
              </a:rPr>
              <a:t>FÖRVALTNINGSHANDLING</a:t>
            </a:r>
          </a:p>
          <a:p>
            <a:pPr marL="0" marR="0" lvl="0" indent="0" algn="l" defTabSz="914400" rtl="0" eaLnBrk="1" fontAlgn="base" latinLnBrk="0" hangingPunct="1">
              <a:lnSpc>
                <a:spcPct val="107000"/>
              </a:lnSpc>
              <a:spcBef>
                <a:spcPct val="0"/>
              </a:spcBef>
              <a:spcAft>
                <a:spcPts val="800"/>
              </a:spcAft>
              <a:buClrTx/>
              <a:buSzTx/>
              <a:buFontTx/>
              <a:buNone/>
              <a:tabLst/>
              <a:defRPr/>
            </a:pPr>
            <a:endParaRPr kumimoji="0" lang="sv-SE" sz="1800" b="0"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pic>
        <p:nvPicPr>
          <p:cNvPr id="15" name="Bildobjekt 14">
            <a:extLst>
              <a:ext uri="{FF2B5EF4-FFF2-40B4-BE49-F238E27FC236}">
                <a16:creationId xmlns:a16="http://schemas.microsoft.com/office/drawing/2014/main" id="{798A0A9B-2AD2-4A45-B829-B3BA53AA4086}"/>
              </a:ext>
            </a:extLst>
          </p:cNvPr>
          <p:cNvPicPr/>
          <p:nvPr/>
        </p:nvPicPr>
        <p:blipFill rotWithShape="1">
          <a:blip r:embed="rId3" cstate="email">
            <a:extLst>
              <a:ext uri="{28A0092B-C50C-407E-A947-70E740481C1C}">
                <a14:useLocalDpi xmlns:a14="http://schemas.microsoft.com/office/drawing/2010/main"/>
              </a:ext>
            </a:extLst>
          </a:blip>
          <a:srcRect t="23537"/>
          <a:stretch/>
        </p:blipFill>
        <p:spPr>
          <a:xfrm>
            <a:off x="594549" y="1597808"/>
            <a:ext cx="2909047" cy="4932914"/>
          </a:xfrm>
          <a:prstGeom prst="rect">
            <a:avLst/>
          </a:prstGeom>
        </p:spPr>
      </p:pic>
      <p:sp>
        <p:nvSpPr>
          <p:cNvPr id="5" name="Rektangel 4"/>
          <p:cNvSpPr/>
          <p:nvPr/>
        </p:nvSpPr>
        <p:spPr>
          <a:xfrm>
            <a:off x="0" y="1"/>
            <a:ext cx="12192000" cy="1400174"/>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90000"/>
              </a:lnSpc>
              <a:spcBef>
                <a:spcPts val="600"/>
              </a:spcBef>
              <a:spcAft>
                <a:spcPct val="0"/>
              </a:spcAft>
              <a:buClrTx/>
              <a:buSzTx/>
              <a:buFontTx/>
              <a:buNone/>
              <a:tabLst/>
              <a:defRPr/>
            </a:pPr>
            <a:endParaRPr kumimoji="0" lang="sv-SE" sz="2000" b="0" i="0" u="none" strike="noStrike" kern="1200" cap="none" spc="0" normalizeH="0" baseline="0" noProof="0" dirty="0" err="1">
              <a:ln>
                <a:noFill/>
              </a:ln>
              <a:solidFill>
                <a:srgbClr val="FFFFFF"/>
              </a:solidFill>
              <a:effectLst/>
              <a:uLnTx/>
              <a:uFillTx/>
              <a:latin typeface="Arial"/>
              <a:ea typeface="+mn-ea"/>
              <a:cs typeface="Arial" pitchFamily="34" charset="0"/>
            </a:endParaRPr>
          </a:p>
        </p:txBody>
      </p:sp>
      <p:sp>
        <p:nvSpPr>
          <p:cNvPr id="6" name="Rubrik 5"/>
          <p:cNvSpPr>
            <a:spLocks noGrp="1"/>
          </p:cNvSpPr>
          <p:nvPr>
            <p:ph type="title"/>
          </p:nvPr>
        </p:nvSpPr>
        <p:spPr/>
        <p:txBody>
          <a:bodyPr/>
          <a:lstStyle/>
          <a:p>
            <a:r>
              <a:rPr lang="sv-SE" dirty="0">
                <a:solidFill>
                  <a:schemeClr val="bg1"/>
                </a:solidFill>
              </a:rPr>
              <a:t>11. Godkännande processen</a:t>
            </a:r>
            <a:br>
              <a:rPr lang="sv-SE" dirty="0"/>
            </a:br>
            <a:r>
              <a:rPr lang="sv-SE" sz="1800" b="0" dirty="0">
                <a:solidFill>
                  <a:schemeClr val="bg1"/>
                </a:solidFill>
              </a:rPr>
              <a:t>Handling med </a:t>
            </a:r>
            <a:r>
              <a:rPr lang="sv-SE" sz="1800" b="0" dirty="0" err="1">
                <a:solidFill>
                  <a:schemeClr val="bg1"/>
                </a:solidFill>
              </a:rPr>
              <a:t>förpopulerade</a:t>
            </a:r>
            <a:r>
              <a:rPr lang="sv-SE" sz="1800" b="0" dirty="0">
                <a:solidFill>
                  <a:schemeClr val="bg1"/>
                </a:solidFill>
              </a:rPr>
              <a:t> värden – exempel på godkända värden</a:t>
            </a:r>
          </a:p>
        </p:txBody>
      </p:sp>
      <p:sp>
        <p:nvSpPr>
          <p:cNvPr id="7" name="Rektangel 6">
            <a:extLst>
              <a:ext uri="{FF2B5EF4-FFF2-40B4-BE49-F238E27FC236}">
                <a16:creationId xmlns:a16="http://schemas.microsoft.com/office/drawing/2014/main" id="{4CC20302-3627-4091-987B-C6D828F3E362}"/>
              </a:ext>
            </a:extLst>
          </p:cNvPr>
          <p:cNvSpPr/>
          <p:nvPr/>
        </p:nvSpPr>
        <p:spPr>
          <a:xfrm>
            <a:off x="3813930" y="1516782"/>
            <a:ext cx="3567945" cy="2256323"/>
          </a:xfrm>
          <a:prstGeom prst="rect">
            <a:avLst/>
          </a:prstGeom>
        </p:spPr>
        <p:txBody>
          <a:bodyPr wrap="square">
            <a:spAutoFit/>
          </a:bodyPr>
          <a:lstStyle/>
          <a:p>
            <a:pPr marL="0" marR="0" lvl="0" indent="0" algn="l" defTabSz="914400" rtl="0" eaLnBrk="1" fontAlgn="base" latinLnBrk="0" hangingPunct="1">
              <a:lnSpc>
                <a:spcPct val="107000"/>
              </a:lnSpc>
              <a:spcBef>
                <a:spcPct val="0"/>
              </a:spcBef>
              <a:spcAft>
                <a:spcPts val="800"/>
              </a:spcAft>
              <a:buClrTx/>
              <a:buSzTx/>
              <a:buFontTx/>
              <a:buNone/>
              <a:tabLst/>
              <a:defRPr/>
            </a:pPr>
            <a:r>
              <a:rPr kumimoji="0" lang="sv-SE" sz="1800" b="1"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Times New Roman" panose="02020603050405020304" pitchFamily="18" charset="0"/>
              </a:rPr>
              <a:t>STATUS*</a:t>
            </a:r>
            <a:endParaRPr kumimoji="0" lang="sv-SE" sz="1800" b="0"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gn="l" defTabSz="914400" rtl="0" eaLnBrk="1" fontAlgn="base" latinLnBrk="0" hangingPunct="1">
              <a:lnSpc>
                <a:spcPct val="107000"/>
              </a:lnSpc>
              <a:spcBef>
                <a:spcPct val="0"/>
              </a:spcBef>
              <a:spcAft>
                <a:spcPts val="0"/>
              </a:spcAft>
              <a:buClrTx/>
              <a:buSzTx/>
              <a:buFont typeface="Symbol" panose="05050102010706020507" pitchFamily="18" charset="2"/>
              <a:buChar char=""/>
              <a:tabLst/>
              <a:defRPr/>
            </a:pPr>
            <a:r>
              <a:rPr kumimoji="0" lang="sv-SE" sz="1800" b="0"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Times New Roman" panose="02020603050405020304" pitchFamily="18" charset="0"/>
              </a:rPr>
              <a:t>INFORMATION</a:t>
            </a:r>
          </a:p>
          <a:p>
            <a:pPr marL="342900" marR="0" lvl="0" indent="-342900" algn="l" defTabSz="914400" rtl="0" eaLnBrk="1" fontAlgn="base" latinLnBrk="0" hangingPunct="1">
              <a:lnSpc>
                <a:spcPct val="107000"/>
              </a:lnSpc>
              <a:spcBef>
                <a:spcPct val="0"/>
              </a:spcBef>
              <a:spcAft>
                <a:spcPts val="0"/>
              </a:spcAft>
              <a:buClrTx/>
              <a:buSzTx/>
              <a:buFont typeface="Symbol" panose="05050102010706020507" pitchFamily="18" charset="2"/>
              <a:buChar char=""/>
              <a:tabLst/>
              <a:defRPr/>
            </a:pPr>
            <a:r>
              <a:rPr kumimoji="0" lang="sv-SE" sz="1800" b="0"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Times New Roman" panose="02020603050405020304" pitchFamily="18" charset="0"/>
              </a:rPr>
              <a:t>PRELIMINÄR</a:t>
            </a:r>
          </a:p>
          <a:p>
            <a:pPr marL="342900" marR="0" lvl="0" indent="-342900" algn="l" defTabSz="914400" rtl="0" eaLnBrk="1" fontAlgn="base" latinLnBrk="0" hangingPunct="1">
              <a:lnSpc>
                <a:spcPct val="107000"/>
              </a:lnSpc>
              <a:spcBef>
                <a:spcPct val="0"/>
              </a:spcBef>
              <a:spcAft>
                <a:spcPts val="0"/>
              </a:spcAft>
              <a:buClrTx/>
              <a:buSzTx/>
              <a:buFont typeface="Symbol" panose="05050102010706020507" pitchFamily="18" charset="2"/>
              <a:buChar char=""/>
              <a:tabLst/>
              <a:defRPr/>
            </a:pPr>
            <a:r>
              <a:rPr kumimoji="0" lang="sv-SE" sz="1800" b="0"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Times New Roman" panose="02020603050405020304" pitchFamily="18" charset="0"/>
              </a:rPr>
              <a:t>GRANSKNING</a:t>
            </a:r>
          </a:p>
          <a:p>
            <a:pPr marL="342900" marR="0" lvl="0" indent="-342900" algn="l" defTabSz="914400" rtl="0" eaLnBrk="1" fontAlgn="base" latinLnBrk="0" hangingPunct="1">
              <a:lnSpc>
                <a:spcPct val="107000"/>
              </a:lnSpc>
              <a:spcBef>
                <a:spcPct val="0"/>
              </a:spcBef>
              <a:spcAft>
                <a:spcPts val="0"/>
              </a:spcAft>
              <a:buClrTx/>
              <a:buSzTx/>
              <a:buFont typeface="Symbol" panose="05050102010706020507" pitchFamily="18" charset="2"/>
              <a:buChar char=""/>
              <a:tabLst/>
              <a:defRPr/>
            </a:pPr>
            <a:r>
              <a:rPr kumimoji="0" lang="sv-SE" sz="1800" b="0"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Times New Roman" panose="02020603050405020304" pitchFamily="18" charset="0"/>
              </a:rPr>
              <a:t>GODKÄND</a:t>
            </a:r>
          </a:p>
          <a:p>
            <a:pPr marL="342900" marR="0" lvl="0" indent="-342900" algn="l" defTabSz="914400" rtl="0" eaLnBrk="1" fontAlgn="base" latinLnBrk="0" hangingPunct="1">
              <a:lnSpc>
                <a:spcPct val="107000"/>
              </a:lnSpc>
              <a:spcBef>
                <a:spcPct val="0"/>
              </a:spcBef>
              <a:spcAft>
                <a:spcPts val="0"/>
              </a:spcAft>
              <a:buClrTx/>
              <a:buSzTx/>
              <a:buFont typeface="Symbol" panose="05050102010706020507" pitchFamily="18" charset="2"/>
              <a:buChar char=""/>
              <a:tabLst/>
              <a:defRPr/>
            </a:pPr>
            <a:r>
              <a:rPr kumimoji="0" lang="sv-SE" sz="1800" b="0"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Times New Roman" panose="02020603050405020304" pitchFamily="18" charset="0"/>
              </a:rPr>
              <a:t>FÖRFRÅGNINGSUNDERLAG</a:t>
            </a:r>
          </a:p>
          <a:p>
            <a:pPr marL="342900" marR="0" lvl="0" indent="-342900" algn="l" defTabSz="914400" rtl="0" eaLnBrk="1" fontAlgn="base" latinLnBrk="0" hangingPunct="1">
              <a:lnSpc>
                <a:spcPct val="107000"/>
              </a:lnSpc>
              <a:spcBef>
                <a:spcPct val="0"/>
              </a:spcBef>
              <a:spcAft>
                <a:spcPts val="800"/>
              </a:spcAft>
              <a:buClrTx/>
              <a:buSzTx/>
              <a:buFont typeface="Symbol" panose="05050102010706020507" pitchFamily="18" charset="2"/>
              <a:buChar char=""/>
              <a:tabLst/>
              <a:defRPr/>
            </a:pPr>
            <a:r>
              <a:rPr kumimoji="0" lang="sv-SE" sz="1800" b="0"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Times New Roman" panose="02020603050405020304" pitchFamily="18" charset="0"/>
              </a:rPr>
              <a:t>KONTRAKT</a:t>
            </a:r>
          </a:p>
        </p:txBody>
      </p:sp>
      <p:sp>
        <p:nvSpPr>
          <p:cNvPr id="11" name="Rektangel 10">
            <a:extLst>
              <a:ext uri="{FF2B5EF4-FFF2-40B4-BE49-F238E27FC236}">
                <a16:creationId xmlns:a16="http://schemas.microsoft.com/office/drawing/2014/main" id="{5106209E-C920-4DA0-B93A-EEC64AA780F2}"/>
              </a:ext>
            </a:extLst>
          </p:cNvPr>
          <p:cNvSpPr/>
          <p:nvPr/>
        </p:nvSpPr>
        <p:spPr>
          <a:xfrm>
            <a:off x="7401543" y="1561386"/>
            <a:ext cx="2770471" cy="339577"/>
          </a:xfrm>
          <a:prstGeom prst="rect">
            <a:avLst/>
          </a:prstGeom>
          <a:solidFill>
            <a:srgbClr val="C00000">
              <a:alpha val="10000"/>
            </a:srgbClr>
          </a:solidFill>
          <a:ln>
            <a:solidFill>
              <a:srgbClr val="FF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90000"/>
              </a:lnSpc>
              <a:spcBef>
                <a:spcPts val="600"/>
              </a:spcBef>
              <a:spcAft>
                <a:spcPct val="0"/>
              </a:spcAft>
              <a:buClrTx/>
              <a:buSzTx/>
              <a:buFontTx/>
              <a:buNone/>
              <a:tabLst/>
              <a:defRPr/>
            </a:pPr>
            <a:endParaRPr kumimoji="0" lang="sv-SE" sz="2000" b="0" i="0" u="none" strike="noStrike" kern="1200" cap="none" spc="0" normalizeH="0" baseline="0" noProof="0" dirty="0" err="1">
              <a:ln>
                <a:noFill/>
              </a:ln>
              <a:solidFill>
                <a:srgbClr val="FFFFFF"/>
              </a:solidFill>
              <a:effectLst/>
              <a:uLnTx/>
              <a:uFillTx/>
              <a:latin typeface="Arial" pitchFamily="34" charset="0"/>
              <a:ea typeface="+mn-ea"/>
              <a:cs typeface="Arial" pitchFamily="34" charset="0"/>
            </a:endParaRPr>
          </a:p>
        </p:txBody>
      </p:sp>
      <p:sp>
        <p:nvSpPr>
          <p:cNvPr id="17" name="Rektangel 16">
            <a:extLst>
              <a:ext uri="{FF2B5EF4-FFF2-40B4-BE49-F238E27FC236}">
                <a16:creationId xmlns:a16="http://schemas.microsoft.com/office/drawing/2014/main" id="{9952A7DE-A65E-406B-A0BC-15FB6A383605}"/>
              </a:ext>
            </a:extLst>
          </p:cNvPr>
          <p:cNvSpPr/>
          <p:nvPr/>
        </p:nvSpPr>
        <p:spPr>
          <a:xfrm>
            <a:off x="7381875" y="3399997"/>
            <a:ext cx="3133521" cy="363169"/>
          </a:xfrm>
          <a:prstGeom prst="rect">
            <a:avLst/>
          </a:prstGeom>
          <a:no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spcBef>
                <a:spcPts val="600"/>
              </a:spcBef>
            </a:pPr>
            <a:endParaRPr lang="sv-SE" sz="2000" dirty="0" err="1">
              <a:solidFill>
                <a:srgbClr val="FFFFFF"/>
              </a:solidFill>
              <a:latin typeface="Arial" pitchFamily="34" charset="0"/>
              <a:cs typeface="Arial" pitchFamily="34" charset="0"/>
            </a:endParaRPr>
          </a:p>
        </p:txBody>
      </p:sp>
      <p:sp>
        <p:nvSpPr>
          <p:cNvPr id="16" name="Rektangel 15">
            <a:extLst>
              <a:ext uri="{FF2B5EF4-FFF2-40B4-BE49-F238E27FC236}">
                <a16:creationId xmlns:a16="http://schemas.microsoft.com/office/drawing/2014/main" id="{6C149080-EEDE-42EE-A63F-E543E94643F2}"/>
              </a:ext>
            </a:extLst>
          </p:cNvPr>
          <p:cNvSpPr/>
          <p:nvPr/>
        </p:nvSpPr>
        <p:spPr>
          <a:xfrm>
            <a:off x="3823869" y="4536135"/>
            <a:ext cx="5545681" cy="369332"/>
          </a:xfrm>
          <a:prstGeom prst="rect">
            <a:avLst/>
          </a:prstGeom>
        </p:spPr>
        <p:txBody>
          <a:bodyPr wrap="square">
            <a:spAutoFit/>
          </a:bodyPr>
          <a:lstStyle/>
          <a:p>
            <a:r>
              <a:rPr lang="sv-SE" i="1" dirty="0">
                <a:latin typeface="Calibri" panose="020F0502020204030204" pitchFamily="34" charset="0"/>
                <a:ea typeface="Calibri" panose="020F0502020204030204" pitchFamily="34" charset="0"/>
                <a:cs typeface="Times New Roman" panose="02020603050405020304" pitchFamily="18" charset="0"/>
              </a:rPr>
              <a:t>*Ska alltid vara ifylld och uppdaterad vid ny publicering</a:t>
            </a:r>
            <a:endParaRPr lang="sv-SE" dirty="0"/>
          </a:p>
        </p:txBody>
      </p:sp>
      <p:sp>
        <p:nvSpPr>
          <p:cNvPr id="18" name="Rektangel 17">
            <a:extLst>
              <a:ext uri="{FF2B5EF4-FFF2-40B4-BE49-F238E27FC236}">
                <a16:creationId xmlns:a16="http://schemas.microsoft.com/office/drawing/2014/main" id="{A60A94B5-9C33-4CCB-AC9B-67ABF296941D}"/>
              </a:ext>
            </a:extLst>
          </p:cNvPr>
          <p:cNvSpPr/>
          <p:nvPr/>
        </p:nvSpPr>
        <p:spPr>
          <a:xfrm>
            <a:off x="616832" y="1619506"/>
            <a:ext cx="2848589" cy="770333"/>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spcBef>
                <a:spcPts val="600"/>
              </a:spcBef>
            </a:pPr>
            <a:endParaRPr lang="sv-SE" sz="2000" dirty="0" err="1">
              <a:solidFill>
                <a:srgbClr val="FFFFFF"/>
              </a:solidFill>
              <a:latin typeface="Arial" pitchFamily="34" charset="0"/>
              <a:cs typeface="Arial" pitchFamily="34" charset="0"/>
            </a:endParaRPr>
          </a:p>
        </p:txBody>
      </p:sp>
      <p:sp>
        <p:nvSpPr>
          <p:cNvPr id="19" name="Rektangel 18">
            <a:extLst>
              <a:ext uri="{FF2B5EF4-FFF2-40B4-BE49-F238E27FC236}">
                <a16:creationId xmlns:a16="http://schemas.microsoft.com/office/drawing/2014/main" id="{56A1580F-3F93-4683-9A7C-600D10477F49}"/>
              </a:ext>
            </a:extLst>
          </p:cNvPr>
          <p:cNvSpPr/>
          <p:nvPr/>
        </p:nvSpPr>
        <p:spPr>
          <a:xfrm>
            <a:off x="616832" y="1895380"/>
            <a:ext cx="2848589" cy="277488"/>
          </a:xfrm>
          <a:prstGeom prst="rect">
            <a:avLst/>
          </a:prstGeom>
          <a:solidFill>
            <a:srgbClr val="C00000">
              <a:alpha val="10000"/>
            </a:srgbClr>
          </a:solidFill>
          <a:ln>
            <a:solidFill>
              <a:srgbClr val="FF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spcBef>
                <a:spcPts val="600"/>
              </a:spcBef>
            </a:pPr>
            <a:endParaRPr lang="sv-SE" sz="2000" dirty="0" err="1">
              <a:solidFill>
                <a:srgbClr val="FFFFFF"/>
              </a:solidFill>
              <a:latin typeface="Arial" pitchFamily="34" charset="0"/>
              <a:cs typeface="Arial" pitchFamily="34" charset="0"/>
            </a:endParaRPr>
          </a:p>
        </p:txBody>
      </p:sp>
    </p:spTree>
    <p:extLst>
      <p:ext uri="{BB962C8B-B14F-4D97-AF65-F5344CB8AC3E}">
        <p14:creationId xmlns:p14="http://schemas.microsoft.com/office/powerpoint/2010/main" val="27077896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9"/>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7" grpId="0" animBg="1"/>
      <p:bldP spid="19"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Bildobjekt 11">
            <a:extLst>
              <a:ext uri="{FF2B5EF4-FFF2-40B4-BE49-F238E27FC236}">
                <a16:creationId xmlns:a16="http://schemas.microsoft.com/office/drawing/2014/main" id="{CBBE8443-7E36-4126-8103-E557705B4A17}"/>
              </a:ext>
            </a:extLst>
          </p:cNvPr>
          <p:cNvPicPr/>
          <p:nvPr/>
        </p:nvPicPr>
        <p:blipFill rotWithShape="1">
          <a:blip r:embed="rId3" cstate="email">
            <a:extLst>
              <a:ext uri="{28A0092B-C50C-407E-A947-70E740481C1C}">
                <a14:useLocalDpi xmlns:a14="http://schemas.microsoft.com/office/drawing/2010/main"/>
              </a:ext>
            </a:extLst>
          </a:blip>
          <a:srcRect t="23537"/>
          <a:stretch/>
        </p:blipFill>
        <p:spPr>
          <a:xfrm>
            <a:off x="594549" y="1597808"/>
            <a:ext cx="2909047" cy="4932914"/>
          </a:xfrm>
          <a:prstGeom prst="rect">
            <a:avLst/>
          </a:prstGeom>
        </p:spPr>
      </p:pic>
      <p:sp>
        <p:nvSpPr>
          <p:cNvPr id="5" name="Rektangel 4"/>
          <p:cNvSpPr/>
          <p:nvPr/>
        </p:nvSpPr>
        <p:spPr>
          <a:xfrm>
            <a:off x="0" y="1"/>
            <a:ext cx="12192000" cy="1400174"/>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90000"/>
              </a:lnSpc>
              <a:spcBef>
                <a:spcPts val="600"/>
              </a:spcBef>
              <a:spcAft>
                <a:spcPct val="0"/>
              </a:spcAft>
              <a:buClrTx/>
              <a:buSzTx/>
              <a:buFontTx/>
              <a:buNone/>
              <a:tabLst/>
              <a:defRPr/>
            </a:pPr>
            <a:endParaRPr kumimoji="0" lang="sv-SE" sz="2000" b="0" i="0" u="none" strike="noStrike" kern="1200" cap="none" spc="0" normalizeH="0" baseline="0" noProof="0" dirty="0" err="1">
              <a:ln>
                <a:noFill/>
              </a:ln>
              <a:solidFill>
                <a:srgbClr val="FFFFFF"/>
              </a:solidFill>
              <a:effectLst/>
              <a:uLnTx/>
              <a:uFillTx/>
              <a:latin typeface="Arial"/>
              <a:ea typeface="+mn-ea"/>
              <a:cs typeface="Arial" pitchFamily="34" charset="0"/>
            </a:endParaRPr>
          </a:p>
        </p:txBody>
      </p:sp>
      <p:sp>
        <p:nvSpPr>
          <p:cNvPr id="6" name="Rubrik 5"/>
          <p:cNvSpPr>
            <a:spLocks noGrp="1"/>
          </p:cNvSpPr>
          <p:nvPr>
            <p:ph type="title"/>
          </p:nvPr>
        </p:nvSpPr>
        <p:spPr/>
        <p:txBody>
          <a:bodyPr/>
          <a:lstStyle/>
          <a:p>
            <a:r>
              <a:rPr lang="sv-SE" dirty="0">
                <a:solidFill>
                  <a:schemeClr val="bg1"/>
                </a:solidFill>
              </a:rPr>
              <a:t>12. Godkännande processen</a:t>
            </a:r>
            <a:br>
              <a:rPr lang="sv-SE" dirty="0"/>
            </a:br>
            <a:r>
              <a:rPr lang="sv-SE" sz="1800" b="0" dirty="0">
                <a:solidFill>
                  <a:schemeClr val="bg1"/>
                </a:solidFill>
              </a:rPr>
              <a:t>Datum - Godkänd av – exempel på godkända värden </a:t>
            </a:r>
          </a:p>
        </p:txBody>
      </p:sp>
      <p:sp>
        <p:nvSpPr>
          <p:cNvPr id="10" name="Rektangel 9">
            <a:extLst>
              <a:ext uri="{FF2B5EF4-FFF2-40B4-BE49-F238E27FC236}">
                <a16:creationId xmlns:a16="http://schemas.microsoft.com/office/drawing/2014/main" id="{83DDC0C6-7CC4-499C-9B08-46C444D6B6A7}"/>
              </a:ext>
            </a:extLst>
          </p:cNvPr>
          <p:cNvSpPr/>
          <p:nvPr/>
        </p:nvSpPr>
        <p:spPr>
          <a:xfrm>
            <a:off x="625015" y="1625600"/>
            <a:ext cx="2837323" cy="76296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spcBef>
                <a:spcPts val="600"/>
              </a:spcBef>
            </a:pPr>
            <a:endParaRPr lang="sv-SE" sz="2000" dirty="0" err="1">
              <a:solidFill>
                <a:srgbClr val="FFFFFF"/>
              </a:solidFill>
              <a:latin typeface="Arial" pitchFamily="34" charset="0"/>
              <a:cs typeface="Arial" pitchFamily="34" charset="0"/>
            </a:endParaRPr>
          </a:p>
        </p:txBody>
      </p:sp>
      <p:sp>
        <p:nvSpPr>
          <p:cNvPr id="7" name="Rektangel 6">
            <a:extLst>
              <a:ext uri="{FF2B5EF4-FFF2-40B4-BE49-F238E27FC236}">
                <a16:creationId xmlns:a16="http://schemas.microsoft.com/office/drawing/2014/main" id="{4CC20302-3627-4091-987B-C6D828F3E362}"/>
              </a:ext>
            </a:extLst>
          </p:cNvPr>
          <p:cNvSpPr/>
          <p:nvPr/>
        </p:nvSpPr>
        <p:spPr>
          <a:xfrm>
            <a:off x="4414004" y="1493033"/>
            <a:ext cx="7361389" cy="4655249"/>
          </a:xfrm>
          <a:prstGeom prst="rect">
            <a:avLst/>
          </a:prstGeom>
        </p:spPr>
        <p:txBody>
          <a:bodyPr wrap="square">
            <a:spAutoFit/>
          </a:bodyPr>
          <a:lstStyle/>
          <a:p>
            <a:pPr>
              <a:lnSpc>
                <a:spcPct val="107000"/>
              </a:lnSpc>
              <a:spcAft>
                <a:spcPts val="800"/>
              </a:spcAft>
            </a:pPr>
            <a:r>
              <a:rPr lang="sv-SE" b="1" dirty="0">
                <a:latin typeface="Calibri" panose="020F0502020204030204" pitchFamily="34" charset="0"/>
                <a:ea typeface="Calibri" panose="020F0502020204030204" pitchFamily="34" charset="0"/>
                <a:cs typeface="Times New Roman" panose="02020603050405020304" pitchFamily="18" charset="0"/>
              </a:rPr>
              <a:t>DATUM*</a:t>
            </a:r>
            <a:endParaRPr lang="sv-SE"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Font typeface="Symbol" panose="05050102010706020507" pitchFamily="18" charset="2"/>
              <a:buChar char=""/>
            </a:pPr>
            <a:r>
              <a:rPr lang="sv-SE" dirty="0">
                <a:latin typeface="Calibri" panose="020F0502020204030204" pitchFamily="34" charset="0"/>
                <a:ea typeface="Calibri" panose="020F0502020204030204" pitchFamily="34" charset="0"/>
                <a:cs typeface="Times New Roman" panose="02020603050405020304" pitchFamily="18" charset="0"/>
              </a:rPr>
              <a:t>ÅÅÅÅ-MM-DD</a:t>
            </a:r>
          </a:p>
          <a:p>
            <a:pPr>
              <a:lnSpc>
                <a:spcPct val="107000"/>
              </a:lnSpc>
              <a:spcAft>
                <a:spcPts val="800"/>
              </a:spcAft>
            </a:pPr>
            <a:r>
              <a:rPr lang="sv-SE" b="1" dirty="0">
                <a:latin typeface="Calibri" panose="020F0502020204030204" pitchFamily="34" charset="0"/>
                <a:ea typeface="Calibri" panose="020F0502020204030204" pitchFamily="34" charset="0"/>
                <a:cs typeface="Times New Roman" panose="02020603050405020304" pitchFamily="18" charset="0"/>
              </a:rPr>
              <a:t>GODKÄND AV*</a:t>
            </a:r>
            <a:endParaRPr lang="sv-SE"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Font typeface="Symbol" panose="05050102010706020507" pitchFamily="18" charset="2"/>
              <a:buChar char=""/>
            </a:pPr>
            <a:r>
              <a:rPr lang="sv-SE" dirty="0">
                <a:latin typeface="Calibri" panose="020F0502020204030204" pitchFamily="34" charset="0"/>
                <a:ea typeface="Calibri" panose="020F0502020204030204" pitchFamily="34" charset="0"/>
                <a:cs typeface="Times New Roman" panose="02020603050405020304" pitchFamily="18" charset="0"/>
              </a:rPr>
              <a:t>FÖRNAMN EFTERNAMN</a:t>
            </a:r>
          </a:p>
          <a:p>
            <a:pPr>
              <a:lnSpc>
                <a:spcPct val="107000"/>
              </a:lnSpc>
              <a:spcAft>
                <a:spcPts val="800"/>
              </a:spcAft>
            </a:pPr>
            <a:endParaRPr lang="sv-SE"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endParaRPr lang="sv-SE" dirty="0">
              <a:latin typeface="Calibri" panose="020F0502020204030204" pitchFamily="34" charset="0"/>
              <a:ea typeface="Calibri" panose="020F0502020204030204" pitchFamily="34" charset="0"/>
              <a:cs typeface="Times New Roman" panose="02020603050405020304" pitchFamily="18" charset="0"/>
            </a:endParaRPr>
          </a:p>
          <a:p>
            <a:pPr marL="285750" indent="-285750">
              <a:lnSpc>
                <a:spcPct val="107000"/>
              </a:lnSpc>
              <a:spcAft>
                <a:spcPts val="800"/>
              </a:spcAft>
              <a:buFont typeface="Arial" panose="020B0604020202020204" pitchFamily="34" charset="0"/>
              <a:buChar char="•"/>
            </a:pPr>
            <a:r>
              <a:rPr lang="sv-SE" i="1" dirty="0">
                <a:latin typeface="Calibri" panose="020F0502020204030204" pitchFamily="34" charset="0"/>
                <a:ea typeface="Calibri" panose="020F0502020204030204" pitchFamily="34" charset="0"/>
                <a:cs typeface="Times New Roman" panose="02020603050405020304" pitchFamily="18" charset="0"/>
              </a:rPr>
              <a:t>Datum och godkänd av  uppdateras vid varje publicering av dokumentet.</a:t>
            </a:r>
          </a:p>
          <a:p>
            <a:pPr marL="285750" indent="-285750">
              <a:lnSpc>
                <a:spcPct val="107000"/>
              </a:lnSpc>
              <a:spcAft>
                <a:spcPts val="800"/>
              </a:spcAft>
              <a:buFont typeface="Arial" panose="020B0604020202020204" pitchFamily="34" charset="0"/>
              <a:buChar char="•"/>
            </a:pPr>
            <a:r>
              <a:rPr lang="sv-SE" i="1" dirty="0">
                <a:latin typeface="Calibri" panose="020F0502020204030204" pitchFamily="34" charset="0"/>
                <a:ea typeface="Calibri" panose="020F0502020204030204" pitchFamily="34" charset="0"/>
                <a:cs typeface="Times New Roman" panose="02020603050405020304" pitchFamily="18" charset="0"/>
              </a:rPr>
              <a:t>Datum avser senaste publicering. </a:t>
            </a:r>
          </a:p>
          <a:p>
            <a:pPr marL="342900" indent="-342900">
              <a:lnSpc>
                <a:spcPct val="107000"/>
              </a:lnSpc>
              <a:spcAft>
                <a:spcPts val="800"/>
              </a:spcAft>
              <a:buFont typeface="Arial" panose="020B0604020202020204" pitchFamily="34" charset="0"/>
              <a:buChar char="•"/>
            </a:pPr>
            <a:r>
              <a:rPr lang="sv-SE" i="1" dirty="0">
                <a:latin typeface="Calibri" panose="020F0502020204030204" pitchFamily="34" charset="0"/>
                <a:ea typeface="Calibri" panose="020F0502020204030204" pitchFamily="34" charset="0"/>
                <a:cs typeface="Times New Roman" panose="02020603050405020304" pitchFamily="18" charset="0"/>
              </a:rPr>
              <a:t>Godkänd av avser den som har kvalitetssäkrat och frisläppt dokumentet  med gällande status och handling.</a:t>
            </a:r>
          </a:p>
          <a:p>
            <a:pPr>
              <a:lnSpc>
                <a:spcPct val="107000"/>
              </a:lnSpc>
              <a:spcAft>
                <a:spcPts val="800"/>
              </a:spcAft>
            </a:pPr>
            <a:endParaRPr lang="sv-SE" i="1" dirty="0">
              <a:latin typeface="Calibri" panose="020F0502020204030204" pitchFamily="34" charset="0"/>
              <a:ea typeface="Calibri" panose="020F0502020204030204" pitchFamily="34" charset="0"/>
              <a:cs typeface="Times New Roman" panose="02020603050405020304" pitchFamily="18" charset="0"/>
            </a:endParaRPr>
          </a:p>
          <a:p>
            <a:r>
              <a:rPr lang="sv-SE" i="1" dirty="0">
                <a:latin typeface="Calibri" panose="020F0502020204030204" pitchFamily="34" charset="0"/>
                <a:ea typeface="Calibri" panose="020F0502020204030204" pitchFamily="34" charset="0"/>
                <a:cs typeface="Times New Roman" panose="02020603050405020304" pitchFamily="18" charset="0"/>
              </a:rPr>
              <a:t>*Ska alltid vara ifylld och uppdaterad vid ny publicering</a:t>
            </a:r>
            <a:endParaRPr lang="sv-SE" dirty="0"/>
          </a:p>
        </p:txBody>
      </p:sp>
      <p:sp>
        <p:nvSpPr>
          <p:cNvPr id="8" name="Rektangel 7">
            <a:extLst>
              <a:ext uri="{FF2B5EF4-FFF2-40B4-BE49-F238E27FC236}">
                <a16:creationId xmlns:a16="http://schemas.microsoft.com/office/drawing/2014/main" id="{7F08EECA-8480-4A7E-8D5C-2858380FC9DE}"/>
              </a:ext>
            </a:extLst>
          </p:cNvPr>
          <p:cNvSpPr/>
          <p:nvPr/>
        </p:nvSpPr>
        <p:spPr>
          <a:xfrm>
            <a:off x="625014" y="2176791"/>
            <a:ext cx="975185" cy="206278"/>
          </a:xfrm>
          <a:prstGeom prst="rect">
            <a:avLst/>
          </a:prstGeom>
          <a:solidFill>
            <a:srgbClr val="C00000">
              <a:alpha val="10000"/>
            </a:srgbClr>
          </a:solidFill>
          <a:ln>
            <a:solidFill>
              <a:srgbClr val="FF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spcBef>
                <a:spcPts val="600"/>
              </a:spcBef>
            </a:pPr>
            <a:endParaRPr lang="sv-SE" sz="2000" dirty="0" err="1">
              <a:solidFill>
                <a:srgbClr val="FFFFFF"/>
              </a:solidFill>
              <a:latin typeface="Arial" pitchFamily="34" charset="0"/>
              <a:cs typeface="Arial" pitchFamily="34" charset="0"/>
            </a:endParaRPr>
          </a:p>
        </p:txBody>
      </p:sp>
      <p:sp>
        <p:nvSpPr>
          <p:cNvPr id="11" name="Rektangel 10">
            <a:extLst>
              <a:ext uri="{FF2B5EF4-FFF2-40B4-BE49-F238E27FC236}">
                <a16:creationId xmlns:a16="http://schemas.microsoft.com/office/drawing/2014/main" id="{ED63703C-BCEE-4C63-BBDA-E15BC523C190}"/>
              </a:ext>
            </a:extLst>
          </p:cNvPr>
          <p:cNvSpPr/>
          <p:nvPr/>
        </p:nvSpPr>
        <p:spPr>
          <a:xfrm>
            <a:off x="4414004" y="1558052"/>
            <a:ext cx="2770471" cy="281566"/>
          </a:xfrm>
          <a:prstGeom prst="rect">
            <a:avLst/>
          </a:prstGeom>
          <a:solidFill>
            <a:srgbClr val="C00000">
              <a:alpha val="10000"/>
            </a:srgbClr>
          </a:solidFill>
          <a:ln>
            <a:solidFill>
              <a:srgbClr val="FF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spcBef>
                <a:spcPts val="600"/>
              </a:spcBef>
            </a:pPr>
            <a:endParaRPr lang="sv-SE" sz="2000" dirty="0" err="1">
              <a:solidFill>
                <a:srgbClr val="FFFFFF"/>
              </a:solidFill>
              <a:latin typeface="Arial" pitchFamily="34" charset="0"/>
              <a:cs typeface="Arial" pitchFamily="34" charset="0"/>
            </a:endParaRPr>
          </a:p>
        </p:txBody>
      </p:sp>
      <p:sp>
        <p:nvSpPr>
          <p:cNvPr id="14" name="Rektangel 13">
            <a:extLst>
              <a:ext uri="{FF2B5EF4-FFF2-40B4-BE49-F238E27FC236}">
                <a16:creationId xmlns:a16="http://schemas.microsoft.com/office/drawing/2014/main" id="{9113CE94-8FC9-46B6-BFF3-B17DD43B42E9}"/>
              </a:ext>
            </a:extLst>
          </p:cNvPr>
          <p:cNvSpPr/>
          <p:nvPr/>
        </p:nvSpPr>
        <p:spPr>
          <a:xfrm>
            <a:off x="4448286" y="2320658"/>
            <a:ext cx="2770471" cy="281566"/>
          </a:xfrm>
          <a:prstGeom prst="rect">
            <a:avLst/>
          </a:prstGeom>
          <a:solidFill>
            <a:srgbClr val="C00000">
              <a:alpha val="10000"/>
            </a:srgbClr>
          </a:solidFill>
          <a:ln>
            <a:solidFill>
              <a:srgbClr val="FF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spcBef>
                <a:spcPts val="600"/>
              </a:spcBef>
            </a:pPr>
            <a:endParaRPr lang="sv-SE" sz="2000" dirty="0" err="1">
              <a:solidFill>
                <a:srgbClr val="FFFFFF"/>
              </a:solidFill>
              <a:latin typeface="Arial" pitchFamily="34" charset="0"/>
              <a:cs typeface="Arial" pitchFamily="34" charset="0"/>
            </a:endParaRPr>
          </a:p>
        </p:txBody>
      </p:sp>
      <p:sp>
        <p:nvSpPr>
          <p:cNvPr id="15" name="Rektangel 14">
            <a:extLst>
              <a:ext uri="{FF2B5EF4-FFF2-40B4-BE49-F238E27FC236}">
                <a16:creationId xmlns:a16="http://schemas.microsoft.com/office/drawing/2014/main" id="{8EAE1576-CCFB-4442-B6FD-E7DC5FB8A623}"/>
              </a:ext>
            </a:extLst>
          </p:cNvPr>
          <p:cNvSpPr/>
          <p:nvPr/>
        </p:nvSpPr>
        <p:spPr>
          <a:xfrm>
            <a:off x="1593816" y="2176790"/>
            <a:ext cx="1387509" cy="206278"/>
          </a:xfrm>
          <a:prstGeom prst="rect">
            <a:avLst/>
          </a:prstGeom>
          <a:solidFill>
            <a:srgbClr val="C00000">
              <a:alpha val="10000"/>
            </a:srgbClr>
          </a:solidFill>
          <a:ln>
            <a:solidFill>
              <a:srgbClr val="FF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spcBef>
                <a:spcPts val="600"/>
              </a:spcBef>
            </a:pPr>
            <a:endParaRPr lang="sv-SE" sz="2000" dirty="0" err="1">
              <a:solidFill>
                <a:srgbClr val="FFFFFF"/>
              </a:solidFill>
              <a:latin typeface="Arial" pitchFamily="34" charset="0"/>
              <a:cs typeface="Arial" pitchFamily="34" charset="0"/>
            </a:endParaRPr>
          </a:p>
        </p:txBody>
      </p:sp>
    </p:spTree>
    <p:extLst>
      <p:ext uri="{BB962C8B-B14F-4D97-AF65-F5344CB8AC3E}">
        <p14:creationId xmlns:p14="http://schemas.microsoft.com/office/powerpoint/2010/main" val="16540086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1"/>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5"/>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1" grpId="0" animBg="1"/>
      <p:bldP spid="14" grpId="0" animBg="1"/>
      <p:bldP spid="15"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Bildobjekt 16">
            <a:extLst>
              <a:ext uri="{FF2B5EF4-FFF2-40B4-BE49-F238E27FC236}">
                <a16:creationId xmlns:a16="http://schemas.microsoft.com/office/drawing/2014/main" id="{04DF3165-9091-4F40-B0E0-3A37811C11FF}"/>
              </a:ext>
            </a:extLst>
          </p:cNvPr>
          <p:cNvPicPr/>
          <p:nvPr/>
        </p:nvPicPr>
        <p:blipFill rotWithShape="1">
          <a:blip r:embed="rId3" cstate="email">
            <a:extLst>
              <a:ext uri="{28A0092B-C50C-407E-A947-70E740481C1C}">
                <a14:useLocalDpi xmlns:a14="http://schemas.microsoft.com/office/drawing/2010/main"/>
              </a:ext>
            </a:extLst>
          </a:blip>
          <a:srcRect t="23537"/>
          <a:stretch/>
        </p:blipFill>
        <p:spPr>
          <a:xfrm>
            <a:off x="594549" y="1597808"/>
            <a:ext cx="2909047" cy="4932914"/>
          </a:xfrm>
          <a:prstGeom prst="rect">
            <a:avLst/>
          </a:prstGeom>
        </p:spPr>
      </p:pic>
      <p:sp>
        <p:nvSpPr>
          <p:cNvPr id="5" name="Rektangel 4"/>
          <p:cNvSpPr/>
          <p:nvPr/>
        </p:nvSpPr>
        <p:spPr>
          <a:xfrm>
            <a:off x="0" y="1"/>
            <a:ext cx="12192000" cy="1400174"/>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90000"/>
              </a:lnSpc>
              <a:spcBef>
                <a:spcPts val="600"/>
              </a:spcBef>
              <a:spcAft>
                <a:spcPct val="0"/>
              </a:spcAft>
              <a:buClrTx/>
              <a:buSzTx/>
              <a:buFontTx/>
              <a:buNone/>
              <a:tabLst/>
              <a:defRPr/>
            </a:pPr>
            <a:endParaRPr kumimoji="0" lang="sv-SE" sz="2000" b="0" i="0" u="none" strike="noStrike" kern="1200" cap="none" spc="0" normalizeH="0" baseline="0" noProof="0" dirty="0" err="1">
              <a:ln>
                <a:noFill/>
              </a:ln>
              <a:solidFill>
                <a:srgbClr val="FFFFFF"/>
              </a:solidFill>
              <a:effectLst/>
              <a:uLnTx/>
              <a:uFillTx/>
              <a:latin typeface="Arial"/>
              <a:ea typeface="+mn-ea"/>
              <a:cs typeface="Arial" pitchFamily="34" charset="0"/>
            </a:endParaRPr>
          </a:p>
        </p:txBody>
      </p:sp>
      <p:sp>
        <p:nvSpPr>
          <p:cNvPr id="6" name="Rubrik 5"/>
          <p:cNvSpPr>
            <a:spLocks noGrp="1"/>
          </p:cNvSpPr>
          <p:nvPr>
            <p:ph type="title"/>
          </p:nvPr>
        </p:nvSpPr>
        <p:spPr/>
        <p:txBody>
          <a:bodyPr/>
          <a:lstStyle/>
          <a:p>
            <a:r>
              <a:rPr lang="sv-SE" dirty="0">
                <a:solidFill>
                  <a:schemeClr val="bg1"/>
                </a:solidFill>
              </a:rPr>
              <a:t>13. Godkännande processen</a:t>
            </a:r>
            <a:br>
              <a:rPr lang="sv-SE" dirty="0"/>
            </a:br>
            <a:r>
              <a:rPr lang="sv-SE" sz="1800" b="0" dirty="0">
                <a:solidFill>
                  <a:schemeClr val="bg1"/>
                </a:solidFill>
              </a:rPr>
              <a:t>ÄNDRING-PM och ÄNDRING – exempel på godkända värden</a:t>
            </a:r>
          </a:p>
        </p:txBody>
      </p:sp>
      <p:sp>
        <p:nvSpPr>
          <p:cNvPr id="10" name="Rektangel 9">
            <a:extLst>
              <a:ext uri="{FF2B5EF4-FFF2-40B4-BE49-F238E27FC236}">
                <a16:creationId xmlns:a16="http://schemas.microsoft.com/office/drawing/2014/main" id="{83DDC0C6-7CC4-499C-9B08-46C444D6B6A7}"/>
              </a:ext>
            </a:extLst>
          </p:cNvPr>
          <p:cNvSpPr/>
          <p:nvPr/>
        </p:nvSpPr>
        <p:spPr>
          <a:xfrm>
            <a:off x="627467" y="1623848"/>
            <a:ext cx="2833147" cy="779934"/>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spcBef>
                <a:spcPts val="600"/>
              </a:spcBef>
            </a:pPr>
            <a:endParaRPr lang="sv-SE" sz="2000" dirty="0" err="1">
              <a:solidFill>
                <a:srgbClr val="FFFFFF"/>
              </a:solidFill>
              <a:latin typeface="Arial" pitchFamily="34" charset="0"/>
              <a:cs typeface="Arial" pitchFamily="34" charset="0"/>
            </a:endParaRPr>
          </a:p>
        </p:txBody>
      </p:sp>
      <p:sp>
        <p:nvSpPr>
          <p:cNvPr id="7" name="Rektangel 6">
            <a:extLst>
              <a:ext uri="{FF2B5EF4-FFF2-40B4-BE49-F238E27FC236}">
                <a16:creationId xmlns:a16="http://schemas.microsoft.com/office/drawing/2014/main" id="{4CC20302-3627-4091-987B-C6D828F3E362}"/>
              </a:ext>
            </a:extLst>
          </p:cNvPr>
          <p:cNvSpPr/>
          <p:nvPr/>
        </p:nvSpPr>
        <p:spPr>
          <a:xfrm>
            <a:off x="4481093" y="1516782"/>
            <a:ext cx="5019675" cy="3350597"/>
          </a:xfrm>
          <a:prstGeom prst="rect">
            <a:avLst/>
          </a:prstGeom>
        </p:spPr>
        <p:txBody>
          <a:bodyPr wrap="square">
            <a:spAutoFit/>
          </a:bodyPr>
          <a:lstStyle/>
          <a:p>
            <a:pPr>
              <a:lnSpc>
                <a:spcPct val="107000"/>
              </a:lnSpc>
              <a:spcAft>
                <a:spcPts val="800"/>
              </a:spcAft>
            </a:pPr>
            <a:r>
              <a:rPr lang="sv-SE" b="1" dirty="0">
                <a:latin typeface="Calibri" panose="020F0502020204030204" pitchFamily="34" charset="0"/>
                <a:ea typeface="Calibri" panose="020F0502020204030204" pitchFamily="34" charset="0"/>
                <a:cs typeface="Times New Roman" panose="02020603050405020304" pitchFamily="18" charset="0"/>
              </a:rPr>
              <a:t>ÄNDRINGS PM		ÄNDRING	</a:t>
            </a:r>
            <a:endParaRPr lang="sv-SE"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0"/>
              </a:spcAft>
              <a:buFont typeface="Symbol" panose="05050102010706020507" pitchFamily="18" charset="2"/>
              <a:buChar char=""/>
            </a:pPr>
            <a:r>
              <a:rPr lang="sv-SE" dirty="0">
                <a:latin typeface="Calibri" panose="020F0502020204030204" pitchFamily="34" charset="0"/>
                <a:ea typeface="Calibri" panose="020F0502020204030204" pitchFamily="34" charset="0"/>
                <a:cs typeface="Times New Roman" panose="02020603050405020304" pitchFamily="18" charset="0"/>
              </a:rPr>
              <a:t>UM01		01</a:t>
            </a:r>
          </a:p>
          <a:p>
            <a:pPr marL="342900" lvl="0" indent="-342900">
              <a:lnSpc>
                <a:spcPct val="107000"/>
              </a:lnSpc>
              <a:spcAft>
                <a:spcPts val="0"/>
              </a:spcAft>
              <a:buFont typeface="Symbol" panose="05050102010706020507" pitchFamily="18" charset="2"/>
              <a:buChar char=""/>
            </a:pPr>
            <a:r>
              <a:rPr lang="sv-SE" dirty="0">
                <a:latin typeface="Calibri" panose="020F0502020204030204" pitchFamily="34" charset="0"/>
                <a:ea typeface="Calibri" panose="020F0502020204030204" pitchFamily="34" charset="0"/>
                <a:cs typeface="Times New Roman" panose="02020603050405020304" pitchFamily="18" charset="0"/>
              </a:rPr>
              <a:t>UM02		02</a:t>
            </a:r>
          </a:p>
          <a:p>
            <a:pPr marL="342900" lvl="0" indent="-342900">
              <a:lnSpc>
                <a:spcPct val="107000"/>
              </a:lnSpc>
              <a:spcAft>
                <a:spcPts val="0"/>
              </a:spcAft>
              <a:buFont typeface="Symbol" panose="05050102010706020507" pitchFamily="18" charset="2"/>
              <a:buChar char=""/>
            </a:pPr>
            <a:r>
              <a:rPr lang="sv-SE" dirty="0">
                <a:latin typeface="Calibri" panose="020F0502020204030204" pitchFamily="34" charset="0"/>
                <a:ea typeface="Calibri" panose="020F0502020204030204" pitchFamily="34" charset="0"/>
                <a:cs typeface="Times New Roman" panose="02020603050405020304" pitchFamily="18" charset="0"/>
              </a:rPr>
              <a:t>UM03		03</a:t>
            </a:r>
          </a:p>
          <a:p>
            <a:pPr marL="342900" lvl="0" indent="-342900">
              <a:lnSpc>
                <a:spcPct val="107000"/>
              </a:lnSpc>
              <a:spcAft>
                <a:spcPts val="0"/>
              </a:spcAft>
              <a:buFont typeface="Symbol" panose="05050102010706020507" pitchFamily="18" charset="2"/>
              <a:buChar char=""/>
            </a:pPr>
            <a:r>
              <a:rPr lang="sv-SE" dirty="0">
                <a:latin typeface="Calibri" panose="020F0502020204030204" pitchFamily="34" charset="0"/>
                <a:ea typeface="Calibri" panose="020F0502020204030204" pitchFamily="34" charset="0"/>
                <a:cs typeface="Times New Roman" panose="02020603050405020304" pitchFamily="18" charset="0"/>
              </a:rPr>
              <a:t>FU01			A</a:t>
            </a:r>
          </a:p>
          <a:p>
            <a:pPr marL="342900" lvl="0" indent="-342900">
              <a:lnSpc>
                <a:spcPct val="107000"/>
              </a:lnSpc>
              <a:spcAft>
                <a:spcPts val="0"/>
              </a:spcAft>
              <a:buFont typeface="Symbol" panose="05050102010706020507" pitchFamily="18" charset="2"/>
              <a:buChar char=""/>
            </a:pPr>
            <a:r>
              <a:rPr lang="sv-SE" dirty="0">
                <a:latin typeface="Calibri" panose="020F0502020204030204" pitchFamily="34" charset="0"/>
                <a:ea typeface="Calibri" panose="020F0502020204030204" pitchFamily="34" charset="0"/>
                <a:cs typeface="Times New Roman" panose="02020603050405020304" pitchFamily="18" charset="0"/>
              </a:rPr>
              <a:t>KFU01		B</a:t>
            </a:r>
          </a:p>
          <a:p>
            <a:pPr marL="342900" lvl="0" indent="-342900">
              <a:lnSpc>
                <a:spcPct val="107000"/>
              </a:lnSpc>
              <a:spcAft>
                <a:spcPts val="0"/>
              </a:spcAft>
              <a:buFont typeface="Symbol" panose="05050102010706020507" pitchFamily="18" charset="2"/>
              <a:buChar char=""/>
            </a:pPr>
            <a:r>
              <a:rPr lang="sv-SE" dirty="0">
                <a:latin typeface="Calibri" panose="020F0502020204030204" pitchFamily="34" charset="0"/>
                <a:ea typeface="Calibri" panose="020F0502020204030204" pitchFamily="34" charset="0"/>
                <a:cs typeface="Times New Roman" panose="02020603050405020304" pitchFamily="18" charset="0"/>
              </a:rPr>
              <a:t>PM01			C</a:t>
            </a:r>
          </a:p>
          <a:p>
            <a:pPr marL="342900" lvl="0" indent="-342900">
              <a:lnSpc>
                <a:spcPct val="107000"/>
              </a:lnSpc>
              <a:spcAft>
                <a:spcPts val="800"/>
              </a:spcAft>
              <a:buFont typeface="Symbol" panose="05050102010706020507" pitchFamily="18" charset="2"/>
              <a:buChar char=""/>
            </a:pPr>
            <a:r>
              <a:rPr lang="sv-SE" dirty="0">
                <a:latin typeface="Calibri" panose="020F0502020204030204" pitchFamily="34" charset="0"/>
                <a:ea typeface="Calibri" panose="020F0502020204030204" pitchFamily="34" charset="0"/>
                <a:cs typeface="Times New Roman" panose="02020603050405020304" pitchFamily="18" charset="0"/>
              </a:rPr>
              <a:t>PM02			D</a:t>
            </a:r>
          </a:p>
          <a:p>
            <a:pPr marL="342900" lvl="0" indent="-342900">
              <a:lnSpc>
                <a:spcPct val="107000"/>
              </a:lnSpc>
              <a:spcAft>
                <a:spcPts val="800"/>
              </a:spcAft>
              <a:buFont typeface="Symbol" panose="05050102010706020507" pitchFamily="18" charset="2"/>
              <a:buChar char=""/>
            </a:pPr>
            <a:r>
              <a:rPr lang="sv-SE" dirty="0">
                <a:latin typeface="Calibri" panose="020F0502020204030204" pitchFamily="34" charset="0"/>
                <a:ea typeface="Calibri" panose="020F0502020204030204" pitchFamily="34" charset="0"/>
                <a:cs typeface="Times New Roman" panose="02020603050405020304" pitchFamily="18" charset="0"/>
              </a:rPr>
              <a:t>PM03			E</a:t>
            </a:r>
          </a:p>
          <a:p>
            <a:pPr>
              <a:lnSpc>
                <a:spcPct val="107000"/>
              </a:lnSpc>
              <a:spcAft>
                <a:spcPts val="800"/>
              </a:spcAft>
            </a:pPr>
            <a:r>
              <a:rPr lang="sv-SE" dirty="0">
                <a:latin typeface="Calibri" panose="020F0502020204030204" pitchFamily="34" charset="0"/>
                <a:ea typeface="Calibri" panose="020F0502020204030204" pitchFamily="34" charset="0"/>
                <a:cs typeface="Times New Roman" panose="02020603050405020304" pitchFamily="18" charset="0"/>
              </a:rPr>
              <a:t> </a:t>
            </a:r>
          </a:p>
        </p:txBody>
      </p:sp>
      <p:sp>
        <p:nvSpPr>
          <p:cNvPr id="12" name="Rektangel 11">
            <a:extLst>
              <a:ext uri="{FF2B5EF4-FFF2-40B4-BE49-F238E27FC236}">
                <a16:creationId xmlns:a16="http://schemas.microsoft.com/office/drawing/2014/main" id="{BB94B46E-968D-4A34-8C61-11BEE93BC449}"/>
              </a:ext>
            </a:extLst>
          </p:cNvPr>
          <p:cNvSpPr/>
          <p:nvPr/>
        </p:nvSpPr>
        <p:spPr>
          <a:xfrm>
            <a:off x="4481093" y="3399990"/>
            <a:ext cx="1975600" cy="331068"/>
          </a:xfrm>
          <a:prstGeom prst="rect">
            <a:avLst/>
          </a:prstGeom>
          <a:no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spcBef>
                <a:spcPts val="600"/>
              </a:spcBef>
            </a:pPr>
            <a:endParaRPr lang="sv-SE" sz="2000" dirty="0" err="1">
              <a:solidFill>
                <a:srgbClr val="FFFFFF"/>
              </a:solidFill>
              <a:latin typeface="Arial" pitchFamily="34" charset="0"/>
              <a:cs typeface="Arial" pitchFamily="34" charset="0"/>
            </a:endParaRPr>
          </a:p>
        </p:txBody>
      </p:sp>
      <p:sp>
        <p:nvSpPr>
          <p:cNvPr id="13" name="Rektangel 12">
            <a:extLst>
              <a:ext uri="{FF2B5EF4-FFF2-40B4-BE49-F238E27FC236}">
                <a16:creationId xmlns:a16="http://schemas.microsoft.com/office/drawing/2014/main" id="{ED4737E3-7B22-43B4-BA87-4FD870C20F48}"/>
              </a:ext>
            </a:extLst>
          </p:cNvPr>
          <p:cNvSpPr/>
          <p:nvPr/>
        </p:nvSpPr>
        <p:spPr>
          <a:xfrm>
            <a:off x="2983536" y="2158181"/>
            <a:ext cx="476865" cy="245708"/>
          </a:xfrm>
          <a:prstGeom prst="rect">
            <a:avLst/>
          </a:prstGeom>
          <a:solidFill>
            <a:srgbClr val="C00000">
              <a:alpha val="10000"/>
            </a:srgbClr>
          </a:solidFill>
          <a:ln w="25400">
            <a:solidFill>
              <a:srgbClr val="FF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spcBef>
                <a:spcPts val="600"/>
              </a:spcBef>
            </a:pPr>
            <a:endParaRPr lang="sv-SE" sz="2000" dirty="0" err="1">
              <a:solidFill>
                <a:srgbClr val="FFFFFF"/>
              </a:solidFill>
              <a:latin typeface="Arial" pitchFamily="34" charset="0"/>
              <a:cs typeface="Arial" pitchFamily="34" charset="0"/>
            </a:endParaRPr>
          </a:p>
        </p:txBody>
      </p:sp>
      <p:sp>
        <p:nvSpPr>
          <p:cNvPr id="14" name="Rektangel 13">
            <a:extLst>
              <a:ext uri="{FF2B5EF4-FFF2-40B4-BE49-F238E27FC236}">
                <a16:creationId xmlns:a16="http://schemas.microsoft.com/office/drawing/2014/main" id="{BEA8EB97-6591-46D0-A085-7C1A08C88A6C}"/>
              </a:ext>
            </a:extLst>
          </p:cNvPr>
          <p:cNvSpPr/>
          <p:nvPr/>
        </p:nvSpPr>
        <p:spPr>
          <a:xfrm>
            <a:off x="4509375" y="1546416"/>
            <a:ext cx="1947318" cy="331068"/>
          </a:xfrm>
          <a:prstGeom prst="rect">
            <a:avLst/>
          </a:prstGeom>
          <a:solidFill>
            <a:srgbClr val="C00000">
              <a:alpha val="10000"/>
            </a:srgbClr>
          </a:solidFill>
          <a:ln>
            <a:solidFill>
              <a:srgbClr val="FF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spcBef>
                <a:spcPts val="600"/>
              </a:spcBef>
            </a:pPr>
            <a:endParaRPr lang="sv-SE" sz="2000" dirty="0" err="1">
              <a:solidFill>
                <a:srgbClr val="FFFFFF"/>
              </a:solidFill>
              <a:latin typeface="Arial" pitchFamily="34" charset="0"/>
              <a:cs typeface="Arial" pitchFamily="34" charset="0"/>
            </a:endParaRPr>
          </a:p>
        </p:txBody>
      </p:sp>
      <p:sp>
        <p:nvSpPr>
          <p:cNvPr id="15" name="Rektangel 14">
            <a:extLst>
              <a:ext uri="{FF2B5EF4-FFF2-40B4-BE49-F238E27FC236}">
                <a16:creationId xmlns:a16="http://schemas.microsoft.com/office/drawing/2014/main" id="{8AFE2FF3-5641-4EBF-B40D-656284C3ED4C}"/>
              </a:ext>
            </a:extLst>
          </p:cNvPr>
          <p:cNvSpPr/>
          <p:nvPr/>
        </p:nvSpPr>
        <p:spPr>
          <a:xfrm>
            <a:off x="2983536" y="6220150"/>
            <a:ext cx="479095" cy="278781"/>
          </a:xfrm>
          <a:prstGeom prst="rect">
            <a:avLst/>
          </a:prstGeom>
          <a:solidFill>
            <a:srgbClr val="C00000">
              <a:alpha val="10000"/>
            </a:srgbClr>
          </a:solidFill>
          <a:ln>
            <a:solidFill>
              <a:srgbClr val="FF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spcBef>
                <a:spcPts val="600"/>
              </a:spcBef>
            </a:pPr>
            <a:endParaRPr lang="sv-SE" sz="2000" dirty="0" err="1">
              <a:solidFill>
                <a:srgbClr val="FFFFFF"/>
              </a:solidFill>
              <a:latin typeface="Arial" pitchFamily="34" charset="0"/>
              <a:cs typeface="Arial" pitchFamily="34" charset="0"/>
            </a:endParaRPr>
          </a:p>
        </p:txBody>
      </p:sp>
      <p:sp>
        <p:nvSpPr>
          <p:cNvPr id="18" name="Rektangel 17">
            <a:extLst>
              <a:ext uri="{FF2B5EF4-FFF2-40B4-BE49-F238E27FC236}">
                <a16:creationId xmlns:a16="http://schemas.microsoft.com/office/drawing/2014/main" id="{E65CBD21-E65B-4D31-8E13-AC8B943BEF7A}"/>
              </a:ext>
            </a:extLst>
          </p:cNvPr>
          <p:cNvSpPr/>
          <p:nvPr/>
        </p:nvSpPr>
        <p:spPr>
          <a:xfrm>
            <a:off x="7268357" y="1546416"/>
            <a:ext cx="1130207" cy="331068"/>
          </a:xfrm>
          <a:prstGeom prst="rect">
            <a:avLst/>
          </a:prstGeom>
          <a:solidFill>
            <a:srgbClr val="C00000">
              <a:alpha val="10000"/>
            </a:srgbClr>
          </a:solidFill>
          <a:ln>
            <a:solidFill>
              <a:srgbClr val="FF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spcBef>
                <a:spcPts val="600"/>
              </a:spcBef>
            </a:pPr>
            <a:endParaRPr lang="sv-SE" sz="2000" dirty="0" err="1">
              <a:solidFill>
                <a:srgbClr val="FFFFFF"/>
              </a:solidFill>
              <a:latin typeface="Arial" pitchFamily="34" charset="0"/>
              <a:cs typeface="Arial" pitchFamily="34" charset="0"/>
            </a:endParaRPr>
          </a:p>
        </p:txBody>
      </p:sp>
      <p:sp>
        <p:nvSpPr>
          <p:cNvPr id="16" name="Rektangel 15">
            <a:extLst>
              <a:ext uri="{FF2B5EF4-FFF2-40B4-BE49-F238E27FC236}">
                <a16:creationId xmlns:a16="http://schemas.microsoft.com/office/drawing/2014/main" id="{708091C9-6A0C-4FB5-92CA-1F54AB881E67}"/>
              </a:ext>
            </a:extLst>
          </p:cNvPr>
          <p:cNvSpPr/>
          <p:nvPr/>
        </p:nvSpPr>
        <p:spPr>
          <a:xfrm>
            <a:off x="4481093" y="4682486"/>
            <a:ext cx="5663605" cy="1477328"/>
          </a:xfrm>
          <a:prstGeom prst="rect">
            <a:avLst/>
          </a:prstGeom>
        </p:spPr>
        <p:txBody>
          <a:bodyPr wrap="square">
            <a:spAutoFit/>
          </a:bodyPr>
          <a:lstStyle/>
          <a:p>
            <a:r>
              <a:rPr lang="sv-SE" i="1" dirty="0">
                <a:latin typeface="Calibri" panose="020F0502020204030204" pitchFamily="34" charset="0"/>
                <a:ea typeface="Calibri" panose="020F0502020204030204" pitchFamily="34" charset="0"/>
                <a:cs typeface="Times New Roman" panose="02020603050405020304" pitchFamily="18" charset="0"/>
              </a:rPr>
              <a:t>UM 		Underrättelsemeddelande</a:t>
            </a:r>
          </a:p>
          <a:p>
            <a:r>
              <a:rPr lang="sv-SE" i="1" dirty="0">
                <a:latin typeface="Calibri" panose="020F0502020204030204" pitchFamily="34" charset="0"/>
                <a:ea typeface="Calibri" panose="020F0502020204030204" pitchFamily="34" charset="0"/>
                <a:cs typeface="Times New Roman" panose="02020603050405020304" pitchFamily="18" charset="0"/>
              </a:rPr>
              <a:t>FU 		Förfrågningsunderlag</a:t>
            </a:r>
          </a:p>
          <a:p>
            <a:r>
              <a:rPr lang="sv-SE" i="1" dirty="0">
                <a:latin typeface="Calibri" panose="020F0502020204030204" pitchFamily="34" charset="0"/>
                <a:ea typeface="Calibri" panose="020F0502020204030204" pitchFamily="34" charset="0"/>
                <a:cs typeface="Times New Roman" panose="02020603050405020304" pitchFamily="18" charset="0"/>
              </a:rPr>
              <a:t>KFU 		Kompletterande förfrågningsunderlag </a:t>
            </a:r>
            <a:br>
              <a:rPr lang="sv-SE" i="1" dirty="0">
                <a:latin typeface="Calibri" panose="020F0502020204030204" pitchFamily="34" charset="0"/>
                <a:ea typeface="Calibri" panose="020F0502020204030204" pitchFamily="34" charset="0"/>
                <a:cs typeface="Times New Roman" panose="02020603050405020304" pitchFamily="18" charset="0"/>
              </a:rPr>
            </a:br>
            <a:r>
              <a:rPr lang="sv-SE" i="1" dirty="0">
                <a:latin typeface="Calibri" panose="020F0502020204030204" pitchFamily="34" charset="0"/>
                <a:ea typeface="Calibri" panose="020F0502020204030204" pitchFamily="34" charset="0"/>
                <a:cs typeface="Times New Roman" panose="02020603050405020304" pitchFamily="18" charset="0"/>
              </a:rPr>
              <a:t>PM 		Ändrings-PM</a:t>
            </a:r>
          </a:p>
          <a:p>
            <a:r>
              <a:rPr lang="sv-SE" i="1" dirty="0">
                <a:latin typeface="Calibri" panose="020F0502020204030204" pitchFamily="34" charset="0"/>
                <a:cs typeface="Times New Roman" panose="02020603050405020304" pitchFamily="18" charset="0"/>
              </a:rPr>
              <a:t>ÄNDRING		Ändringsbeteckning</a:t>
            </a:r>
            <a:endParaRPr lang="sv-SE" dirty="0"/>
          </a:p>
        </p:txBody>
      </p:sp>
      <p:sp>
        <p:nvSpPr>
          <p:cNvPr id="19" name="Rektangel 18">
            <a:extLst>
              <a:ext uri="{FF2B5EF4-FFF2-40B4-BE49-F238E27FC236}">
                <a16:creationId xmlns:a16="http://schemas.microsoft.com/office/drawing/2014/main" id="{29433CBE-C8C0-452D-9453-6189BEFBE28A}"/>
              </a:ext>
            </a:extLst>
          </p:cNvPr>
          <p:cNvSpPr/>
          <p:nvPr/>
        </p:nvSpPr>
        <p:spPr>
          <a:xfrm>
            <a:off x="7268356" y="2799278"/>
            <a:ext cx="1130207" cy="331068"/>
          </a:xfrm>
          <a:prstGeom prst="rect">
            <a:avLst/>
          </a:prstGeom>
          <a:no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spcBef>
                <a:spcPts val="600"/>
              </a:spcBef>
            </a:pPr>
            <a:endParaRPr lang="sv-SE" sz="2000" dirty="0" err="1">
              <a:solidFill>
                <a:srgbClr val="FFFFFF"/>
              </a:solidFill>
              <a:latin typeface="Arial" pitchFamily="34" charset="0"/>
              <a:cs typeface="Arial" pitchFamily="34" charset="0"/>
            </a:endParaRPr>
          </a:p>
        </p:txBody>
      </p:sp>
    </p:spTree>
    <p:extLst>
      <p:ext uri="{BB962C8B-B14F-4D97-AF65-F5344CB8AC3E}">
        <p14:creationId xmlns:p14="http://schemas.microsoft.com/office/powerpoint/2010/main" val="31904912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4"/>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5"/>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8"/>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P spid="18" grpId="0" animBg="1"/>
      <p:bldP spid="19"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Bildobjekt 10">
            <a:extLst>
              <a:ext uri="{FF2B5EF4-FFF2-40B4-BE49-F238E27FC236}">
                <a16:creationId xmlns:a16="http://schemas.microsoft.com/office/drawing/2014/main" id="{AC7E6B1E-358C-41FC-BD2F-6D2807D36916}"/>
              </a:ext>
            </a:extLst>
          </p:cNvPr>
          <p:cNvPicPr/>
          <p:nvPr/>
        </p:nvPicPr>
        <p:blipFill rotWithShape="1">
          <a:blip r:embed="rId3" cstate="email">
            <a:extLst>
              <a:ext uri="{28A0092B-C50C-407E-A947-70E740481C1C}">
                <a14:useLocalDpi xmlns:a14="http://schemas.microsoft.com/office/drawing/2010/main"/>
              </a:ext>
            </a:extLst>
          </a:blip>
          <a:srcRect t="23537"/>
          <a:stretch/>
        </p:blipFill>
        <p:spPr>
          <a:xfrm>
            <a:off x="594549" y="1597808"/>
            <a:ext cx="2909047" cy="4932914"/>
          </a:xfrm>
          <a:prstGeom prst="rect">
            <a:avLst/>
          </a:prstGeom>
        </p:spPr>
      </p:pic>
      <p:sp>
        <p:nvSpPr>
          <p:cNvPr id="5" name="Rektangel 4"/>
          <p:cNvSpPr/>
          <p:nvPr/>
        </p:nvSpPr>
        <p:spPr>
          <a:xfrm>
            <a:off x="0" y="1"/>
            <a:ext cx="12192000" cy="1400174"/>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90000"/>
              </a:lnSpc>
              <a:spcBef>
                <a:spcPts val="600"/>
              </a:spcBef>
              <a:spcAft>
                <a:spcPct val="0"/>
              </a:spcAft>
              <a:buClrTx/>
              <a:buSzTx/>
              <a:buFontTx/>
              <a:buNone/>
              <a:tabLst/>
              <a:defRPr/>
            </a:pPr>
            <a:endParaRPr kumimoji="0" lang="sv-SE" sz="2000" b="0" i="0" u="none" strike="noStrike" kern="1200" cap="none" spc="0" normalizeH="0" baseline="0" noProof="0" dirty="0" err="1">
              <a:ln>
                <a:noFill/>
              </a:ln>
              <a:solidFill>
                <a:srgbClr val="FFFFFF"/>
              </a:solidFill>
              <a:effectLst/>
              <a:uLnTx/>
              <a:uFillTx/>
              <a:latin typeface="Arial"/>
              <a:ea typeface="+mn-ea"/>
              <a:cs typeface="Arial" pitchFamily="34" charset="0"/>
            </a:endParaRPr>
          </a:p>
        </p:txBody>
      </p:sp>
      <p:sp>
        <p:nvSpPr>
          <p:cNvPr id="6" name="Rubrik 5"/>
          <p:cNvSpPr>
            <a:spLocks noGrp="1"/>
          </p:cNvSpPr>
          <p:nvPr>
            <p:ph type="title"/>
          </p:nvPr>
        </p:nvSpPr>
        <p:spPr/>
        <p:txBody>
          <a:bodyPr/>
          <a:lstStyle/>
          <a:p>
            <a:r>
              <a:rPr lang="sv-SE" dirty="0">
                <a:solidFill>
                  <a:schemeClr val="bg1"/>
                </a:solidFill>
              </a:rPr>
              <a:t>14. Beställare/projektinformation</a:t>
            </a:r>
            <a:br>
              <a:rPr lang="sv-SE" dirty="0"/>
            </a:br>
            <a:endParaRPr lang="sv-SE" sz="1800" dirty="0">
              <a:solidFill>
                <a:schemeClr val="bg1"/>
              </a:solidFill>
            </a:endParaRPr>
          </a:p>
        </p:txBody>
      </p:sp>
      <p:sp>
        <p:nvSpPr>
          <p:cNvPr id="10" name="Rektangel 9">
            <a:extLst>
              <a:ext uri="{FF2B5EF4-FFF2-40B4-BE49-F238E27FC236}">
                <a16:creationId xmlns:a16="http://schemas.microsoft.com/office/drawing/2014/main" id="{83DDC0C6-7CC4-499C-9B08-46C444D6B6A7}"/>
              </a:ext>
            </a:extLst>
          </p:cNvPr>
          <p:cNvSpPr/>
          <p:nvPr/>
        </p:nvSpPr>
        <p:spPr>
          <a:xfrm>
            <a:off x="623943" y="2396881"/>
            <a:ext cx="2832847" cy="1084521"/>
          </a:xfrm>
          <a:prstGeom prst="rect">
            <a:avLst/>
          </a:prstGeom>
          <a:solidFill>
            <a:srgbClr val="FF0000">
              <a:alpha val="10000"/>
            </a:srgb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spcBef>
                <a:spcPts val="600"/>
              </a:spcBef>
            </a:pPr>
            <a:endParaRPr lang="sv-SE" sz="2000" dirty="0" err="1">
              <a:solidFill>
                <a:srgbClr val="FFFFFF"/>
              </a:solidFill>
              <a:latin typeface="Arial" pitchFamily="34" charset="0"/>
              <a:cs typeface="Arial" pitchFamily="34" charset="0"/>
            </a:endParaRPr>
          </a:p>
        </p:txBody>
      </p:sp>
      <p:graphicFrame>
        <p:nvGraphicFramePr>
          <p:cNvPr id="13" name="Tabell 12">
            <a:extLst>
              <a:ext uri="{FF2B5EF4-FFF2-40B4-BE49-F238E27FC236}">
                <a16:creationId xmlns:a16="http://schemas.microsoft.com/office/drawing/2014/main" id="{F4314103-34AD-4F6B-AC66-1D81160FBD74}"/>
              </a:ext>
            </a:extLst>
          </p:cNvPr>
          <p:cNvGraphicFramePr>
            <a:graphicFrameLocks noGrp="1"/>
          </p:cNvGraphicFramePr>
          <p:nvPr>
            <p:extLst>
              <p:ext uri="{D42A27DB-BD31-4B8C-83A1-F6EECF244321}">
                <p14:modId xmlns:p14="http://schemas.microsoft.com/office/powerpoint/2010/main" val="604362384"/>
              </p:ext>
            </p:extLst>
          </p:nvPr>
        </p:nvGraphicFramePr>
        <p:xfrm>
          <a:off x="3965098" y="1662826"/>
          <a:ext cx="7998301" cy="2177508"/>
        </p:xfrm>
        <a:graphic>
          <a:graphicData uri="http://schemas.openxmlformats.org/drawingml/2006/table">
            <a:tbl>
              <a:tblPr firstRow="1" firstCol="1" bandRow="1"/>
              <a:tblGrid>
                <a:gridCol w="1083152">
                  <a:extLst>
                    <a:ext uri="{9D8B030D-6E8A-4147-A177-3AD203B41FA5}">
                      <a16:colId xmlns:a16="http://schemas.microsoft.com/office/drawing/2014/main" val="319500983"/>
                    </a:ext>
                  </a:extLst>
                </a:gridCol>
                <a:gridCol w="1571625">
                  <a:extLst>
                    <a:ext uri="{9D8B030D-6E8A-4147-A177-3AD203B41FA5}">
                      <a16:colId xmlns:a16="http://schemas.microsoft.com/office/drawing/2014/main" val="2542380555"/>
                    </a:ext>
                  </a:extLst>
                </a:gridCol>
                <a:gridCol w="3705225">
                  <a:extLst>
                    <a:ext uri="{9D8B030D-6E8A-4147-A177-3AD203B41FA5}">
                      <a16:colId xmlns:a16="http://schemas.microsoft.com/office/drawing/2014/main" val="3514428862"/>
                    </a:ext>
                  </a:extLst>
                </a:gridCol>
                <a:gridCol w="1638299">
                  <a:extLst>
                    <a:ext uri="{9D8B030D-6E8A-4147-A177-3AD203B41FA5}">
                      <a16:colId xmlns:a16="http://schemas.microsoft.com/office/drawing/2014/main" val="233746017"/>
                    </a:ext>
                  </a:extLst>
                </a:gridCol>
              </a:tblGrid>
              <a:tr h="256390">
                <a:tc>
                  <a:txBody>
                    <a:bodyPr/>
                    <a:lstStyle/>
                    <a:p>
                      <a:pPr algn="l">
                        <a:lnSpc>
                          <a:spcPct val="107000"/>
                        </a:lnSpc>
                        <a:spcAft>
                          <a:spcPts val="0"/>
                        </a:spcAft>
                      </a:pPr>
                      <a:r>
                        <a:rPr lang="sv-SE" sz="1200" b="1">
                          <a:effectLst/>
                          <a:latin typeface="Calibri" panose="020F0502020204030204" pitchFamily="34" charset="0"/>
                          <a:ea typeface="Calibri" panose="020F0502020204030204" pitchFamily="34" charset="0"/>
                          <a:cs typeface="Times New Roman" panose="02020603050405020304" pitchFamily="18" charset="0"/>
                        </a:rPr>
                        <a:t>Gruppering</a:t>
                      </a:r>
                      <a:endParaRPr lang="sv-SE"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5B9BD5"/>
                      </a:solidFill>
                      <a:prstDash val="solid"/>
                      <a:round/>
                      <a:headEnd type="none" w="med" len="med"/>
                      <a:tailEnd type="none" w="med" len="med"/>
                    </a:lnL>
                    <a:lnR>
                      <a:noFill/>
                    </a:lnR>
                    <a:lnT w="12700" cap="flat" cmpd="sng" algn="ctr">
                      <a:solidFill>
                        <a:srgbClr val="5B9BD5"/>
                      </a:solidFill>
                      <a:prstDash val="solid"/>
                      <a:round/>
                      <a:headEnd type="none" w="med" len="med"/>
                      <a:tailEnd type="none" w="med" len="med"/>
                    </a:lnT>
                    <a:lnB w="12700" cap="flat" cmpd="sng" algn="ctr">
                      <a:solidFill>
                        <a:srgbClr val="5B9BD5"/>
                      </a:solidFill>
                      <a:prstDash val="solid"/>
                      <a:round/>
                      <a:headEnd type="none" w="med" len="med"/>
                      <a:tailEnd type="none" w="med" len="med"/>
                    </a:lnB>
                    <a:solidFill>
                      <a:srgbClr val="5B9BD5"/>
                    </a:solidFill>
                  </a:tcPr>
                </a:tc>
                <a:tc>
                  <a:txBody>
                    <a:bodyPr/>
                    <a:lstStyle/>
                    <a:p>
                      <a:pPr algn="l">
                        <a:lnSpc>
                          <a:spcPct val="107000"/>
                        </a:lnSpc>
                        <a:spcAft>
                          <a:spcPts val="0"/>
                        </a:spcAft>
                      </a:pPr>
                      <a:r>
                        <a:rPr lang="sv-SE" sz="1200" b="1">
                          <a:effectLst/>
                          <a:latin typeface="Calibri" panose="020F0502020204030204" pitchFamily="34" charset="0"/>
                          <a:ea typeface="Calibri" panose="020F0502020204030204" pitchFamily="34" charset="0"/>
                          <a:cs typeface="Times New Roman" panose="02020603050405020304" pitchFamily="18" charset="0"/>
                        </a:rPr>
                        <a:t>Metadataelement</a:t>
                      </a:r>
                      <a:endParaRPr lang="sv-SE"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w="12700" cap="flat" cmpd="sng" algn="ctr">
                      <a:solidFill>
                        <a:srgbClr val="5B9BD5"/>
                      </a:solidFill>
                      <a:prstDash val="solid"/>
                      <a:round/>
                      <a:headEnd type="none" w="med" len="med"/>
                      <a:tailEnd type="none" w="med" len="med"/>
                    </a:lnT>
                    <a:lnB w="12700" cap="flat" cmpd="sng" algn="ctr">
                      <a:solidFill>
                        <a:srgbClr val="5B9BD5"/>
                      </a:solidFill>
                      <a:prstDash val="solid"/>
                      <a:round/>
                      <a:headEnd type="none" w="med" len="med"/>
                      <a:tailEnd type="none" w="med" len="med"/>
                    </a:lnB>
                    <a:solidFill>
                      <a:srgbClr val="5B9BD5"/>
                    </a:solidFill>
                  </a:tcPr>
                </a:tc>
                <a:tc>
                  <a:txBody>
                    <a:bodyPr/>
                    <a:lstStyle/>
                    <a:p>
                      <a:pPr algn="l">
                        <a:lnSpc>
                          <a:spcPct val="107000"/>
                        </a:lnSpc>
                        <a:spcAft>
                          <a:spcPts val="0"/>
                        </a:spcAft>
                      </a:pPr>
                      <a:r>
                        <a:rPr lang="sv-SE" sz="1200" b="1">
                          <a:effectLst/>
                          <a:latin typeface="Calibri" panose="020F0502020204030204" pitchFamily="34" charset="0"/>
                          <a:ea typeface="Calibri" panose="020F0502020204030204" pitchFamily="34" charset="0"/>
                          <a:cs typeface="Times New Roman" panose="02020603050405020304" pitchFamily="18" charset="0"/>
                        </a:rPr>
                        <a:t>Termdefinition</a:t>
                      </a:r>
                      <a:endParaRPr lang="sv-SE"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w="12700" cap="flat" cmpd="sng" algn="ctr">
                      <a:solidFill>
                        <a:srgbClr val="5B9BD5"/>
                      </a:solidFill>
                      <a:prstDash val="solid"/>
                      <a:round/>
                      <a:headEnd type="none" w="med" len="med"/>
                      <a:tailEnd type="none" w="med" len="med"/>
                    </a:lnT>
                    <a:lnB w="12700" cap="flat" cmpd="sng" algn="ctr">
                      <a:solidFill>
                        <a:srgbClr val="5B9BD5"/>
                      </a:solidFill>
                      <a:prstDash val="solid"/>
                      <a:round/>
                      <a:headEnd type="none" w="med" len="med"/>
                      <a:tailEnd type="none" w="med" len="med"/>
                    </a:lnB>
                    <a:solidFill>
                      <a:srgbClr val="5B9BD5"/>
                    </a:solidFill>
                  </a:tcPr>
                </a:tc>
                <a:tc>
                  <a:txBody>
                    <a:bodyPr/>
                    <a:lstStyle/>
                    <a:p>
                      <a:pPr algn="l">
                        <a:lnSpc>
                          <a:spcPct val="107000"/>
                        </a:lnSpc>
                        <a:spcAft>
                          <a:spcPts val="0"/>
                        </a:spcAft>
                      </a:pPr>
                      <a:r>
                        <a:rPr lang="sv-SE" sz="1200" b="1">
                          <a:effectLst/>
                          <a:latin typeface="Calibri" panose="020F0502020204030204" pitchFamily="34" charset="0"/>
                          <a:ea typeface="Calibri" panose="020F0502020204030204" pitchFamily="34" charset="0"/>
                          <a:cs typeface="Times New Roman" panose="02020603050405020304" pitchFamily="18" charset="0"/>
                        </a:rPr>
                        <a:t>Metadataexempel</a:t>
                      </a:r>
                      <a:endParaRPr lang="sv-SE"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w="12700" cap="flat" cmpd="sng" algn="ctr">
                      <a:solidFill>
                        <a:srgbClr val="5B9BD5"/>
                      </a:solidFill>
                      <a:prstDash val="solid"/>
                      <a:round/>
                      <a:headEnd type="none" w="med" len="med"/>
                      <a:tailEnd type="none" w="med" len="med"/>
                    </a:lnR>
                    <a:lnT w="12700" cap="flat" cmpd="sng" algn="ctr">
                      <a:solidFill>
                        <a:srgbClr val="5B9BD5"/>
                      </a:solidFill>
                      <a:prstDash val="solid"/>
                      <a:round/>
                      <a:headEnd type="none" w="med" len="med"/>
                      <a:tailEnd type="none" w="med" len="med"/>
                    </a:lnT>
                    <a:lnB w="12700" cap="flat" cmpd="sng" algn="ctr">
                      <a:solidFill>
                        <a:srgbClr val="5B9BD5"/>
                      </a:solidFill>
                      <a:prstDash val="solid"/>
                      <a:round/>
                      <a:headEnd type="none" w="med" len="med"/>
                      <a:tailEnd type="none" w="med" len="med"/>
                    </a:lnB>
                    <a:solidFill>
                      <a:srgbClr val="5B9BD5"/>
                    </a:solidFill>
                  </a:tcPr>
                </a:tc>
                <a:extLst>
                  <a:ext uri="{0D108BD9-81ED-4DB2-BD59-A6C34878D82A}">
                    <a16:rowId xmlns:a16="http://schemas.microsoft.com/office/drawing/2014/main" val="274073822"/>
                  </a:ext>
                </a:extLst>
              </a:tr>
              <a:tr h="256390">
                <a:tc>
                  <a:txBody>
                    <a:bodyPr/>
                    <a:lstStyle/>
                    <a:p>
                      <a:pPr algn="l">
                        <a:lnSpc>
                          <a:spcPct val="107000"/>
                        </a:lnSpc>
                        <a:spcAft>
                          <a:spcPts val="0"/>
                        </a:spcAft>
                      </a:pPr>
                      <a:r>
                        <a:rPr lang="sv-SE" sz="1200" b="1">
                          <a:effectLst/>
                          <a:latin typeface="Calibri" panose="020F0502020204030204" pitchFamily="34" charset="0"/>
                          <a:ea typeface="Calibri" panose="020F0502020204030204" pitchFamily="34" charset="0"/>
                          <a:cs typeface="Calibri" panose="020F0502020204030204" pitchFamily="34" charset="0"/>
                        </a:rPr>
                        <a:t>Projektinfo</a:t>
                      </a:r>
                      <a:endParaRPr lang="sv-SE"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5B9BD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rgbClr val="DEEAF6"/>
                    </a:solidFill>
                  </a:tcPr>
                </a:tc>
                <a:tc>
                  <a:txBody>
                    <a:bodyPr/>
                    <a:lstStyle/>
                    <a:p>
                      <a:pPr algn="l">
                        <a:lnSpc>
                          <a:spcPct val="107000"/>
                        </a:lnSpc>
                        <a:spcAft>
                          <a:spcPts val="0"/>
                        </a:spcAft>
                      </a:pPr>
                      <a:r>
                        <a:rPr lang="sv-SE" sz="1200">
                          <a:effectLst/>
                          <a:latin typeface="Calibri" panose="020F0502020204030204" pitchFamily="34" charset="0"/>
                          <a:ea typeface="Calibri" panose="020F0502020204030204" pitchFamily="34" charset="0"/>
                          <a:cs typeface="Calibri" panose="020F0502020204030204" pitchFamily="34" charset="0"/>
                        </a:rPr>
                        <a:t>PROJEKTNAMN</a:t>
                      </a:r>
                      <a:endParaRPr lang="sv-SE"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5B9BD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rgbClr val="DEEAF6"/>
                    </a:solidFill>
                  </a:tcPr>
                </a:tc>
                <a:tc>
                  <a:txBody>
                    <a:bodyPr/>
                    <a:lstStyle/>
                    <a:p>
                      <a:pPr algn="l">
                        <a:lnSpc>
                          <a:spcPct val="107000"/>
                        </a:lnSpc>
                        <a:spcAft>
                          <a:spcPts val="0"/>
                        </a:spcAft>
                      </a:pPr>
                      <a:r>
                        <a:rPr lang="sv-SE" sz="1200">
                          <a:effectLst/>
                          <a:latin typeface="Calibri" panose="020F0502020204030204" pitchFamily="34" charset="0"/>
                          <a:ea typeface="Calibri" panose="020F0502020204030204" pitchFamily="34" charset="0"/>
                          <a:cs typeface="Calibri" panose="020F0502020204030204" pitchFamily="34" charset="0"/>
                        </a:rPr>
                        <a:t>Populärnamn för projektet</a:t>
                      </a:r>
                      <a:endParaRPr lang="sv-SE"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5B9BD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rgbClr val="DEEAF6"/>
                    </a:solidFill>
                  </a:tcPr>
                </a:tc>
                <a:tc>
                  <a:txBody>
                    <a:bodyPr/>
                    <a:lstStyle/>
                    <a:p>
                      <a:pPr algn="l">
                        <a:lnSpc>
                          <a:spcPct val="107000"/>
                        </a:lnSpc>
                        <a:spcAft>
                          <a:spcPts val="0"/>
                        </a:spcAft>
                      </a:pPr>
                      <a:r>
                        <a:rPr lang="sv-SE" sz="1200" b="1" dirty="0">
                          <a:solidFill>
                            <a:srgbClr val="FF0000"/>
                          </a:solidFill>
                          <a:effectLst/>
                          <a:latin typeface="Calibri" panose="020F0502020204030204" pitchFamily="34" charset="0"/>
                          <a:ea typeface="Calibri" panose="020F0502020204030204" pitchFamily="34" charset="0"/>
                          <a:cs typeface="Calibri" panose="020F0502020204030204" pitchFamily="34" charset="0"/>
                        </a:rPr>
                        <a:t>TIKABHUSET</a:t>
                      </a:r>
                      <a:endParaRPr lang="sv-SE"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5B9BD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rgbClr val="DEEAF6"/>
                    </a:solidFill>
                  </a:tcPr>
                </a:tc>
                <a:extLst>
                  <a:ext uri="{0D108BD9-81ED-4DB2-BD59-A6C34878D82A}">
                    <a16:rowId xmlns:a16="http://schemas.microsoft.com/office/drawing/2014/main" val="1698344837"/>
                  </a:ext>
                </a:extLst>
              </a:tr>
              <a:tr h="256390">
                <a:tc>
                  <a:txBody>
                    <a:bodyPr/>
                    <a:lstStyle/>
                    <a:p>
                      <a:pPr algn="l">
                        <a:lnSpc>
                          <a:spcPct val="107000"/>
                        </a:lnSpc>
                        <a:spcAft>
                          <a:spcPts val="0"/>
                        </a:spcAft>
                      </a:pPr>
                      <a:r>
                        <a:rPr lang="sv-SE" sz="1200" b="1" dirty="0">
                          <a:effectLst/>
                          <a:latin typeface="Calibri" panose="020F0502020204030204" pitchFamily="34" charset="0"/>
                          <a:ea typeface="Calibri" panose="020F0502020204030204" pitchFamily="34" charset="0"/>
                          <a:cs typeface="Calibri" panose="020F0502020204030204" pitchFamily="34" charset="0"/>
                        </a:rPr>
                        <a:t>Projektinfo</a:t>
                      </a:r>
                      <a:endParaRPr lang="sv-SE"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tcPr>
                </a:tc>
                <a:tc>
                  <a:txBody>
                    <a:bodyPr/>
                    <a:lstStyle/>
                    <a:p>
                      <a:pPr algn="l">
                        <a:lnSpc>
                          <a:spcPct val="107000"/>
                        </a:lnSpc>
                        <a:spcAft>
                          <a:spcPts val="0"/>
                        </a:spcAft>
                      </a:pPr>
                      <a:r>
                        <a:rPr lang="sv-SE" sz="1200">
                          <a:effectLst/>
                          <a:latin typeface="Calibri" panose="020F0502020204030204" pitchFamily="34" charset="0"/>
                          <a:ea typeface="Calibri" panose="020F0502020204030204" pitchFamily="34" charset="0"/>
                          <a:cs typeface="Calibri" panose="020F0502020204030204" pitchFamily="34" charset="0"/>
                        </a:rPr>
                        <a:t>PROJEKTNUMMER</a:t>
                      </a:r>
                      <a:endParaRPr lang="sv-SE"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tcPr>
                </a:tc>
                <a:tc>
                  <a:txBody>
                    <a:bodyPr/>
                    <a:lstStyle/>
                    <a:p>
                      <a:pPr algn="l">
                        <a:lnSpc>
                          <a:spcPct val="107000"/>
                        </a:lnSpc>
                        <a:spcAft>
                          <a:spcPts val="0"/>
                        </a:spcAft>
                      </a:pPr>
                      <a:r>
                        <a:rPr lang="sv-SE" sz="1200">
                          <a:effectLst/>
                          <a:latin typeface="Calibri" panose="020F0502020204030204" pitchFamily="34" charset="0"/>
                          <a:ea typeface="Calibri" panose="020F0502020204030204" pitchFamily="34" charset="0"/>
                          <a:cs typeface="Calibri" panose="020F0502020204030204" pitchFamily="34" charset="0"/>
                        </a:rPr>
                        <a:t>Beställarens projektnummer</a:t>
                      </a:r>
                      <a:endParaRPr lang="sv-SE"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tcPr>
                </a:tc>
                <a:tc>
                  <a:txBody>
                    <a:bodyPr/>
                    <a:lstStyle/>
                    <a:p>
                      <a:pPr algn="l">
                        <a:lnSpc>
                          <a:spcPct val="107000"/>
                        </a:lnSpc>
                        <a:spcAft>
                          <a:spcPts val="0"/>
                        </a:spcAft>
                      </a:pPr>
                      <a:r>
                        <a:rPr lang="sv-SE" sz="1200" b="1">
                          <a:solidFill>
                            <a:srgbClr val="FF0000"/>
                          </a:solidFill>
                          <a:effectLst/>
                          <a:latin typeface="Calibri" panose="020F0502020204030204" pitchFamily="34" charset="0"/>
                          <a:ea typeface="Calibri" panose="020F0502020204030204" pitchFamily="34" charset="0"/>
                          <a:cs typeface="Calibri" panose="020F0502020204030204" pitchFamily="34" charset="0"/>
                        </a:rPr>
                        <a:t>100224</a:t>
                      </a:r>
                      <a:endParaRPr lang="sv-SE"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tcPr>
                </a:tc>
                <a:extLst>
                  <a:ext uri="{0D108BD9-81ED-4DB2-BD59-A6C34878D82A}">
                    <a16:rowId xmlns:a16="http://schemas.microsoft.com/office/drawing/2014/main" val="1783235263"/>
                  </a:ext>
                </a:extLst>
              </a:tr>
              <a:tr h="256390">
                <a:tc>
                  <a:txBody>
                    <a:bodyPr/>
                    <a:lstStyle/>
                    <a:p>
                      <a:pPr algn="l">
                        <a:lnSpc>
                          <a:spcPct val="107000"/>
                        </a:lnSpc>
                        <a:spcAft>
                          <a:spcPts val="0"/>
                        </a:spcAft>
                      </a:pPr>
                      <a:r>
                        <a:rPr lang="sv-SE" sz="1200" b="1">
                          <a:effectLst/>
                          <a:latin typeface="Calibri" panose="020F0502020204030204" pitchFamily="34" charset="0"/>
                          <a:ea typeface="Calibri" panose="020F0502020204030204" pitchFamily="34" charset="0"/>
                          <a:cs typeface="Calibri" panose="020F0502020204030204" pitchFamily="34" charset="0"/>
                        </a:rPr>
                        <a:t>Projektinfo</a:t>
                      </a:r>
                      <a:endParaRPr lang="sv-SE"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rgbClr val="DEEAF6"/>
                    </a:solidFill>
                  </a:tcPr>
                </a:tc>
                <a:tc>
                  <a:txBody>
                    <a:bodyPr/>
                    <a:lstStyle/>
                    <a:p>
                      <a:pPr algn="l">
                        <a:lnSpc>
                          <a:spcPct val="107000"/>
                        </a:lnSpc>
                        <a:spcAft>
                          <a:spcPts val="0"/>
                        </a:spcAft>
                      </a:pPr>
                      <a:r>
                        <a:rPr lang="sv-SE" sz="1200" dirty="0">
                          <a:effectLst/>
                          <a:latin typeface="Calibri" panose="020F0502020204030204" pitchFamily="34" charset="0"/>
                          <a:ea typeface="Calibri" panose="020F0502020204030204" pitchFamily="34" charset="0"/>
                          <a:cs typeface="Calibri" panose="020F0502020204030204" pitchFamily="34" charset="0"/>
                        </a:rPr>
                        <a:t>DIARIENUMMER</a:t>
                      </a:r>
                      <a:endParaRPr lang="sv-SE"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rgbClr val="DEEAF6"/>
                    </a:solidFill>
                  </a:tcPr>
                </a:tc>
                <a:tc>
                  <a:txBody>
                    <a:bodyPr/>
                    <a:lstStyle/>
                    <a:p>
                      <a:pPr algn="l">
                        <a:lnSpc>
                          <a:spcPct val="107000"/>
                        </a:lnSpc>
                        <a:spcAft>
                          <a:spcPts val="0"/>
                        </a:spcAft>
                      </a:pPr>
                      <a:r>
                        <a:rPr lang="sv-SE" sz="1200" dirty="0">
                          <a:effectLst/>
                          <a:latin typeface="Calibri" panose="020F0502020204030204" pitchFamily="34" charset="0"/>
                          <a:ea typeface="Calibri" panose="020F0502020204030204" pitchFamily="34" charset="0"/>
                          <a:cs typeface="Calibri" panose="020F0502020204030204" pitchFamily="34" charset="0"/>
                        </a:rPr>
                        <a:t>Beställarens ärendenummer i </a:t>
                      </a:r>
                      <a:r>
                        <a:rPr lang="sv-SE" sz="1200" dirty="0" err="1">
                          <a:effectLst/>
                          <a:latin typeface="Calibri" panose="020F0502020204030204" pitchFamily="34" charset="0"/>
                          <a:ea typeface="Calibri" panose="020F0502020204030204" pitchFamily="34" charset="0"/>
                          <a:cs typeface="Calibri" panose="020F0502020204030204" pitchFamily="34" charset="0"/>
                        </a:rPr>
                        <a:t>diariumet</a:t>
                      </a:r>
                      <a:endParaRPr lang="sv-SE"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rgbClr val="DEEAF6"/>
                    </a:solidFill>
                  </a:tcPr>
                </a:tc>
                <a:tc>
                  <a:txBody>
                    <a:bodyPr/>
                    <a:lstStyle/>
                    <a:p>
                      <a:pPr algn="l">
                        <a:lnSpc>
                          <a:spcPct val="107000"/>
                        </a:lnSpc>
                        <a:spcAft>
                          <a:spcPts val="0"/>
                        </a:spcAft>
                      </a:pPr>
                      <a:r>
                        <a:rPr lang="sv-SE" sz="1200" b="1">
                          <a:solidFill>
                            <a:srgbClr val="FF0000"/>
                          </a:solidFill>
                          <a:effectLst/>
                          <a:latin typeface="Calibri" panose="020F0502020204030204" pitchFamily="34" charset="0"/>
                          <a:ea typeface="Calibri" panose="020F0502020204030204" pitchFamily="34" charset="0"/>
                          <a:cs typeface="Calibri" panose="020F0502020204030204" pitchFamily="34" charset="0"/>
                        </a:rPr>
                        <a:t>123-456</a:t>
                      </a:r>
                      <a:endParaRPr lang="sv-SE"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rgbClr val="DEEAF6"/>
                    </a:solidFill>
                  </a:tcPr>
                </a:tc>
                <a:extLst>
                  <a:ext uri="{0D108BD9-81ED-4DB2-BD59-A6C34878D82A}">
                    <a16:rowId xmlns:a16="http://schemas.microsoft.com/office/drawing/2014/main" val="2043068029"/>
                  </a:ext>
                </a:extLst>
              </a:tr>
              <a:tr h="256390">
                <a:tc>
                  <a:txBody>
                    <a:bodyPr/>
                    <a:lstStyle/>
                    <a:p>
                      <a:pPr algn="l">
                        <a:lnSpc>
                          <a:spcPct val="107000"/>
                        </a:lnSpc>
                        <a:spcAft>
                          <a:spcPts val="0"/>
                        </a:spcAft>
                      </a:pPr>
                      <a:r>
                        <a:rPr lang="sv-SE" sz="1200" b="1">
                          <a:effectLst/>
                          <a:latin typeface="Calibri" panose="020F0502020204030204" pitchFamily="34" charset="0"/>
                          <a:ea typeface="Calibri" panose="020F0502020204030204" pitchFamily="34" charset="0"/>
                          <a:cs typeface="Calibri" panose="020F0502020204030204" pitchFamily="34" charset="0"/>
                        </a:rPr>
                        <a:t>Projektinfo</a:t>
                      </a:r>
                      <a:endParaRPr lang="sv-SE"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tcPr>
                </a:tc>
                <a:tc>
                  <a:txBody>
                    <a:bodyPr/>
                    <a:lstStyle/>
                    <a:p>
                      <a:pPr algn="l">
                        <a:lnSpc>
                          <a:spcPct val="107000"/>
                        </a:lnSpc>
                        <a:spcAft>
                          <a:spcPts val="0"/>
                        </a:spcAft>
                      </a:pPr>
                      <a:r>
                        <a:rPr lang="sv-SE" sz="1200">
                          <a:effectLst/>
                          <a:latin typeface="Calibri" panose="020F0502020204030204" pitchFamily="34" charset="0"/>
                          <a:ea typeface="Calibri" panose="020F0502020204030204" pitchFamily="34" charset="0"/>
                          <a:cs typeface="Calibri" panose="020F0502020204030204" pitchFamily="34" charset="0"/>
                        </a:rPr>
                        <a:t>BESTALLARE</a:t>
                      </a:r>
                      <a:endParaRPr lang="sv-SE"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tcPr>
                </a:tc>
                <a:tc>
                  <a:txBody>
                    <a:bodyPr/>
                    <a:lstStyle/>
                    <a:p>
                      <a:pPr algn="l">
                        <a:lnSpc>
                          <a:spcPct val="107000"/>
                        </a:lnSpc>
                        <a:spcAft>
                          <a:spcPts val="0"/>
                        </a:spcAft>
                      </a:pPr>
                      <a:r>
                        <a:rPr lang="sv-SE" sz="1200" dirty="0">
                          <a:effectLst/>
                          <a:latin typeface="Calibri" panose="020F0502020204030204" pitchFamily="34" charset="0"/>
                          <a:ea typeface="Calibri" panose="020F0502020204030204" pitchFamily="34" charset="0"/>
                          <a:cs typeface="Calibri" panose="020F0502020204030204" pitchFamily="34" charset="0"/>
                        </a:rPr>
                        <a:t>Namn på byggherre</a:t>
                      </a:r>
                      <a:endParaRPr lang="sv-SE"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tcPr>
                </a:tc>
                <a:tc>
                  <a:txBody>
                    <a:bodyPr/>
                    <a:lstStyle/>
                    <a:p>
                      <a:pPr algn="l">
                        <a:lnSpc>
                          <a:spcPct val="107000"/>
                        </a:lnSpc>
                        <a:spcAft>
                          <a:spcPts val="0"/>
                        </a:spcAft>
                      </a:pPr>
                      <a:r>
                        <a:rPr lang="sv-SE" sz="1200" b="1">
                          <a:solidFill>
                            <a:srgbClr val="FF0000"/>
                          </a:solidFill>
                          <a:effectLst/>
                          <a:latin typeface="Calibri" panose="020F0502020204030204" pitchFamily="34" charset="0"/>
                          <a:ea typeface="Calibri" panose="020F0502020204030204" pitchFamily="34" charset="0"/>
                          <a:cs typeface="Calibri" panose="020F0502020204030204" pitchFamily="34" charset="0"/>
                        </a:rPr>
                        <a:t>SBUF-BEAST</a:t>
                      </a:r>
                      <a:endParaRPr lang="sv-SE"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tcPr>
                </a:tc>
                <a:extLst>
                  <a:ext uri="{0D108BD9-81ED-4DB2-BD59-A6C34878D82A}">
                    <a16:rowId xmlns:a16="http://schemas.microsoft.com/office/drawing/2014/main" val="2184309399"/>
                  </a:ext>
                </a:extLst>
              </a:tr>
              <a:tr h="333390">
                <a:tc>
                  <a:txBody>
                    <a:bodyPr/>
                    <a:lstStyle/>
                    <a:p>
                      <a:pPr algn="l">
                        <a:lnSpc>
                          <a:spcPct val="107000"/>
                        </a:lnSpc>
                        <a:spcAft>
                          <a:spcPts val="0"/>
                        </a:spcAft>
                      </a:pPr>
                      <a:r>
                        <a:rPr lang="sv-SE" sz="1200" b="1">
                          <a:effectLst/>
                          <a:latin typeface="Calibri" panose="020F0502020204030204" pitchFamily="34" charset="0"/>
                          <a:ea typeface="Calibri" panose="020F0502020204030204" pitchFamily="34" charset="0"/>
                          <a:cs typeface="Calibri" panose="020F0502020204030204" pitchFamily="34" charset="0"/>
                        </a:rPr>
                        <a:t>Struktur</a:t>
                      </a:r>
                      <a:endParaRPr lang="sv-SE"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rgbClr val="DEEAF6"/>
                    </a:solidFill>
                  </a:tcPr>
                </a:tc>
                <a:tc>
                  <a:txBody>
                    <a:bodyPr/>
                    <a:lstStyle/>
                    <a:p>
                      <a:pPr algn="l">
                        <a:lnSpc>
                          <a:spcPct val="107000"/>
                        </a:lnSpc>
                        <a:spcAft>
                          <a:spcPts val="0"/>
                        </a:spcAft>
                      </a:pPr>
                      <a:r>
                        <a:rPr lang="sv-SE" sz="1200">
                          <a:effectLst/>
                          <a:latin typeface="Calibri" panose="020F0502020204030204" pitchFamily="34" charset="0"/>
                          <a:ea typeface="Calibri" panose="020F0502020204030204" pitchFamily="34" charset="0"/>
                          <a:cs typeface="Calibri" panose="020F0502020204030204" pitchFamily="34" charset="0"/>
                        </a:rPr>
                        <a:t>OMRADE</a:t>
                      </a:r>
                      <a:endParaRPr lang="sv-SE"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rgbClr val="DEEAF6"/>
                    </a:solidFill>
                  </a:tcPr>
                </a:tc>
                <a:tc>
                  <a:txBody>
                    <a:bodyPr/>
                    <a:lstStyle/>
                    <a:p>
                      <a:pPr algn="l">
                        <a:lnSpc>
                          <a:spcPct val="107000"/>
                        </a:lnSpc>
                        <a:spcAft>
                          <a:spcPts val="0"/>
                        </a:spcAft>
                      </a:pPr>
                      <a:r>
                        <a:rPr lang="sv-SE" sz="1200">
                          <a:effectLst/>
                          <a:latin typeface="Calibri" panose="020F0502020204030204" pitchFamily="34" charset="0"/>
                          <a:ea typeface="Calibri" panose="020F0502020204030204" pitchFamily="34" charset="0"/>
                          <a:cs typeface="Calibri" panose="020F0502020204030204" pitchFamily="34" charset="0"/>
                        </a:rPr>
                        <a:t>Organisatoriskt område, Flygplats, Sjukhusområde, Kommun</a:t>
                      </a:r>
                      <a:endParaRPr lang="sv-SE"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rgbClr val="DEEAF6"/>
                    </a:solidFill>
                  </a:tcPr>
                </a:tc>
                <a:tc>
                  <a:txBody>
                    <a:bodyPr/>
                    <a:lstStyle/>
                    <a:p>
                      <a:pPr algn="l">
                        <a:lnSpc>
                          <a:spcPct val="107000"/>
                        </a:lnSpc>
                        <a:spcAft>
                          <a:spcPts val="0"/>
                        </a:spcAft>
                      </a:pPr>
                      <a:r>
                        <a:rPr lang="sv-SE" sz="1200" b="1">
                          <a:solidFill>
                            <a:srgbClr val="FF0000"/>
                          </a:solidFill>
                          <a:effectLst/>
                          <a:latin typeface="Calibri" panose="020F0502020204030204" pitchFamily="34" charset="0"/>
                          <a:ea typeface="Calibri" panose="020F0502020204030204" pitchFamily="34" charset="0"/>
                          <a:cs typeface="Calibri" panose="020F0502020204030204" pitchFamily="34" charset="0"/>
                        </a:rPr>
                        <a:t>SOLNA, BERGSHAMRA</a:t>
                      </a:r>
                      <a:endParaRPr lang="sv-SE"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rgbClr val="DEEAF6"/>
                    </a:solidFill>
                  </a:tcPr>
                </a:tc>
                <a:extLst>
                  <a:ext uri="{0D108BD9-81ED-4DB2-BD59-A6C34878D82A}">
                    <a16:rowId xmlns:a16="http://schemas.microsoft.com/office/drawing/2014/main" val="2566376112"/>
                  </a:ext>
                </a:extLst>
              </a:tr>
              <a:tr h="256390">
                <a:tc>
                  <a:txBody>
                    <a:bodyPr/>
                    <a:lstStyle/>
                    <a:p>
                      <a:pPr algn="l">
                        <a:lnSpc>
                          <a:spcPct val="107000"/>
                        </a:lnSpc>
                        <a:spcAft>
                          <a:spcPts val="0"/>
                        </a:spcAft>
                      </a:pPr>
                      <a:r>
                        <a:rPr lang="sv-SE" sz="1200" b="1">
                          <a:effectLst/>
                          <a:latin typeface="Calibri" panose="020F0502020204030204" pitchFamily="34" charset="0"/>
                          <a:ea typeface="Calibri" panose="020F0502020204030204" pitchFamily="34" charset="0"/>
                          <a:cs typeface="Calibri" panose="020F0502020204030204" pitchFamily="34" charset="0"/>
                        </a:rPr>
                        <a:t>Struktur</a:t>
                      </a:r>
                      <a:endParaRPr lang="sv-SE"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tcPr>
                </a:tc>
                <a:tc>
                  <a:txBody>
                    <a:bodyPr/>
                    <a:lstStyle/>
                    <a:p>
                      <a:pPr algn="l">
                        <a:lnSpc>
                          <a:spcPct val="107000"/>
                        </a:lnSpc>
                        <a:spcAft>
                          <a:spcPts val="0"/>
                        </a:spcAft>
                      </a:pPr>
                      <a:r>
                        <a:rPr lang="sv-SE" sz="1200">
                          <a:effectLst/>
                          <a:latin typeface="Calibri" panose="020F0502020204030204" pitchFamily="34" charset="0"/>
                          <a:ea typeface="Calibri" panose="020F0502020204030204" pitchFamily="34" charset="0"/>
                          <a:cs typeface="Calibri" panose="020F0502020204030204" pitchFamily="34" charset="0"/>
                        </a:rPr>
                        <a:t>FASTIGHET</a:t>
                      </a:r>
                      <a:endParaRPr lang="sv-SE"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tcPr>
                </a:tc>
                <a:tc>
                  <a:txBody>
                    <a:bodyPr/>
                    <a:lstStyle/>
                    <a:p>
                      <a:pPr algn="l">
                        <a:lnSpc>
                          <a:spcPct val="107000"/>
                        </a:lnSpc>
                        <a:spcAft>
                          <a:spcPts val="0"/>
                        </a:spcAft>
                      </a:pPr>
                      <a:r>
                        <a:rPr lang="sv-SE" sz="1200">
                          <a:effectLst/>
                          <a:latin typeface="Calibri" panose="020F0502020204030204" pitchFamily="34" charset="0"/>
                          <a:ea typeface="Calibri" panose="020F0502020204030204" pitchFamily="34" charset="0"/>
                          <a:cs typeface="Calibri" panose="020F0502020204030204" pitchFamily="34" charset="0"/>
                        </a:rPr>
                        <a:t>Fastighetsbeteckning, fastighetsregister</a:t>
                      </a:r>
                      <a:endParaRPr lang="sv-SE"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tcPr>
                </a:tc>
                <a:tc>
                  <a:txBody>
                    <a:bodyPr/>
                    <a:lstStyle/>
                    <a:p>
                      <a:pPr algn="l">
                        <a:lnSpc>
                          <a:spcPct val="107000"/>
                        </a:lnSpc>
                        <a:spcAft>
                          <a:spcPts val="0"/>
                        </a:spcAft>
                      </a:pPr>
                      <a:r>
                        <a:rPr lang="sv-SE" sz="1200" b="1" dirty="0">
                          <a:solidFill>
                            <a:srgbClr val="FF0000"/>
                          </a:solidFill>
                          <a:effectLst/>
                          <a:latin typeface="Calibri" panose="020F0502020204030204" pitchFamily="34" charset="0"/>
                          <a:ea typeface="Calibri" panose="020F0502020204030204" pitchFamily="34" charset="0"/>
                          <a:cs typeface="Calibri" panose="020F0502020204030204" pitchFamily="34" charset="0"/>
                        </a:rPr>
                        <a:t>SKOGSKARLEN 2</a:t>
                      </a:r>
                      <a:endParaRPr lang="sv-SE"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tcPr>
                </a:tc>
                <a:extLst>
                  <a:ext uri="{0D108BD9-81ED-4DB2-BD59-A6C34878D82A}">
                    <a16:rowId xmlns:a16="http://schemas.microsoft.com/office/drawing/2014/main" val="2066395249"/>
                  </a:ext>
                </a:extLst>
              </a:tr>
              <a:tr h="256390">
                <a:tc>
                  <a:txBody>
                    <a:bodyPr/>
                    <a:lstStyle/>
                    <a:p>
                      <a:pPr algn="l">
                        <a:lnSpc>
                          <a:spcPct val="107000"/>
                        </a:lnSpc>
                        <a:spcAft>
                          <a:spcPts val="0"/>
                        </a:spcAft>
                      </a:pPr>
                      <a:r>
                        <a:rPr lang="sv-SE" sz="1200" b="1">
                          <a:effectLst/>
                          <a:latin typeface="Calibri" panose="020F0502020204030204" pitchFamily="34" charset="0"/>
                          <a:ea typeface="Calibri" panose="020F0502020204030204" pitchFamily="34" charset="0"/>
                          <a:cs typeface="Calibri" panose="020F0502020204030204" pitchFamily="34" charset="0"/>
                        </a:rPr>
                        <a:t>Struktur</a:t>
                      </a:r>
                      <a:endParaRPr lang="sv-SE"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rgbClr val="DEEAF6"/>
                    </a:solidFill>
                  </a:tcPr>
                </a:tc>
                <a:tc>
                  <a:txBody>
                    <a:bodyPr/>
                    <a:lstStyle/>
                    <a:p>
                      <a:pPr algn="l">
                        <a:lnSpc>
                          <a:spcPct val="107000"/>
                        </a:lnSpc>
                        <a:spcAft>
                          <a:spcPts val="0"/>
                        </a:spcAft>
                      </a:pPr>
                      <a:r>
                        <a:rPr lang="sv-SE" sz="1200">
                          <a:effectLst/>
                          <a:latin typeface="Calibri" panose="020F0502020204030204" pitchFamily="34" charset="0"/>
                          <a:ea typeface="Calibri" panose="020F0502020204030204" pitchFamily="34" charset="0"/>
                          <a:cs typeface="Calibri" panose="020F0502020204030204" pitchFamily="34" charset="0"/>
                        </a:rPr>
                        <a:t>ADRESS</a:t>
                      </a:r>
                      <a:endParaRPr lang="sv-SE"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rgbClr val="DEEAF6"/>
                    </a:solidFill>
                  </a:tcPr>
                </a:tc>
                <a:tc>
                  <a:txBody>
                    <a:bodyPr/>
                    <a:lstStyle/>
                    <a:p>
                      <a:pPr algn="l">
                        <a:lnSpc>
                          <a:spcPct val="107000"/>
                        </a:lnSpc>
                        <a:spcAft>
                          <a:spcPts val="0"/>
                        </a:spcAft>
                      </a:pPr>
                      <a:r>
                        <a:rPr lang="sv-SE" sz="1200">
                          <a:effectLst/>
                          <a:latin typeface="Calibri" panose="020F0502020204030204" pitchFamily="34" charset="0"/>
                          <a:ea typeface="Calibri" panose="020F0502020204030204" pitchFamily="34" charset="0"/>
                          <a:cs typeface="Calibri" panose="020F0502020204030204" pitchFamily="34" charset="0"/>
                        </a:rPr>
                        <a:t>Adressplats</a:t>
                      </a:r>
                      <a:endParaRPr lang="sv-SE"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rgbClr val="DEEAF6"/>
                    </a:solidFill>
                  </a:tcPr>
                </a:tc>
                <a:tc>
                  <a:txBody>
                    <a:bodyPr/>
                    <a:lstStyle/>
                    <a:p>
                      <a:pPr algn="l">
                        <a:lnSpc>
                          <a:spcPct val="107000"/>
                        </a:lnSpc>
                        <a:spcAft>
                          <a:spcPts val="0"/>
                        </a:spcAft>
                      </a:pPr>
                      <a:r>
                        <a:rPr lang="sv-SE" sz="1200" b="1" dirty="0">
                          <a:solidFill>
                            <a:srgbClr val="FF0000"/>
                          </a:solidFill>
                          <a:effectLst/>
                          <a:latin typeface="Calibri" panose="020F0502020204030204" pitchFamily="34" charset="0"/>
                          <a:ea typeface="Calibri" panose="020F0502020204030204" pitchFamily="34" charset="0"/>
                          <a:cs typeface="Calibri" panose="020F0502020204030204" pitchFamily="34" charset="0"/>
                        </a:rPr>
                        <a:t>BJÖRNSTIGEN 87</a:t>
                      </a:r>
                      <a:endParaRPr lang="sv-SE"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rgbClr val="DEEAF6"/>
                    </a:solidFill>
                  </a:tcPr>
                </a:tc>
                <a:extLst>
                  <a:ext uri="{0D108BD9-81ED-4DB2-BD59-A6C34878D82A}">
                    <a16:rowId xmlns:a16="http://schemas.microsoft.com/office/drawing/2014/main" val="1699402805"/>
                  </a:ext>
                </a:extLst>
              </a:tr>
            </a:tbl>
          </a:graphicData>
        </a:graphic>
      </p:graphicFrame>
      <p:sp>
        <p:nvSpPr>
          <p:cNvPr id="14" name="Rektangel 13">
            <a:extLst>
              <a:ext uri="{FF2B5EF4-FFF2-40B4-BE49-F238E27FC236}">
                <a16:creationId xmlns:a16="http://schemas.microsoft.com/office/drawing/2014/main" id="{50343312-7C30-44FC-B115-64F2F4256BDD}"/>
              </a:ext>
            </a:extLst>
          </p:cNvPr>
          <p:cNvSpPr/>
          <p:nvPr/>
        </p:nvSpPr>
        <p:spPr>
          <a:xfrm>
            <a:off x="3965097" y="3998521"/>
            <a:ext cx="7998301" cy="2010166"/>
          </a:xfrm>
          <a:prstGeom prst="rect">
            <a:avLst/>
          </a:prstGeom>
        </p:spPr>
        <p:txBody>
          <a:bodyPr wrap="square">
            <a:spAutoFit/>
          </a:bodyPr>
          <a:lstStyle/>
          <a:p>
            <a:r>
              <a:rPr lang="sv-SE" b="1" dirty="0">
                <a:latin typeface="Calibri" panose="020F0502020204030204" pitchFamily="34" charset="0"/>
                <a:ea typeface="Calibri" panose="020F0502020204030204" pitchFamily="34" charset="0"/>
                <a:cs typeface="Times New Roman" panose="02020603050405020304" pitchFamily="18" charset="0"/>
              </a:rPr>
              <a:t>Logotyper:</a:t>
            </a:r>
            <a:br>
              <a:rPr lang="sv-SE" sz="1400" dirty="0">
                <a:latin typeface="Calibri" panose="020F0502020204030204" pitchFamily="34" charset="0"/>
                <a:ea typeface="Calibri" panose="020F0502020204030204" pitchFamily="34" charset="0"/>
                <a:cs typeface="Times New Roman" panose="02020603050405020304" pitchFamily="18" charset="0"/>
              </a:rPr>
            </a:br>
            <a:r>
              <a:rPr lang="sv-SE" sz="1400" dirty="0">
                <a:latin typeface="Calibri" panose="020F0502020204030204" pitchFamily="34" charset="0"/>
                <a:cs typeface="Times New Roman" panose="02020603050405020304" pitchFamily="18" charset="0"/>
              </a:rPr>
              <a:t>Grafiska element i namnrutan kan bestå både av vektorer och bilder, dessa ska antingen vara inbundna i dokumentet eller levereras som separat fil.</a:t>
            </a:r>
          </a:p>
          <a:p>
            <a:endParaRPr lang="sv-SE" sz="1400" dirty="0">
              <a:latin typeface="Calibri" panose="020F0502020204030204" pitchFamily="34" charset="0"/>
              <a:cs typeface="Times New Roman" panose="02020603050405020304" pitchFamily="18" charset="0"/>
            </a:endParaRPr>
          </a:p>
          <a:p>
            <a:pPr>
              <a:lnSpc>
                <a:spcPct val="107000"/>
              </a:lnSpc>
              <a:spcAft>
                <a:spcPts val="800"/>
              </a:spcAft>
            </a:pPr>
            <a:r>
              <a:rPr lang="sv-SE" sz="1400" dirty="0">
                <a:latin typeface="Calibri" panose="020F0502020204030204" pitchFamily="34" charset="0"/>
                <a:cs typeface="Times New Roman" panose="02020603050405020304" pitchFamily="18" charset="0"/>
              </a:rPr>
              <a:t>Fältet där logotypen placeras har ett dolt metadata för beställare. Det ska fyllas i för att andra system kan läsa den information som annars bara representeras som grafik. </a:t>
            </a:r>
          </a:p>
          <a:p>
            <a:r>
              <a:rPr lang="sv-SE" sz="1400" dirty="0">
                <a:latin typeface="Calibri" panose="020F0502020204030204" pitchFamily="34" charset="0"/>
                <a:ea typeface="Calibri" panose="020F0502020204030204" pitchFamily="34" charset="0"/>
                <a:cs typeface="Times New Roman" panose="02020603050405020304" pitchFamily="18" charset="0"/>
              </a:rPr>
              <a:t>Vid behov kan fältet för beställare kompletteras med en eller flera logotyper alternativt kan det dolda metadatafältet göras synlig om logotyp saknas.</a:t>
            </a:r>
            <a:endParaRPr lang="sv-SE" sz="1400" dirty="0"/>
          </a:p>
        </p:txBody>
      </p:sp>
      <p:sp>
        <p:nvSpPr>
          <p:cNvPr id="9" name="Rektangel 8">
            <a:extLst>
              <a:ext uri="{FF2B5EF4-FFF2-40B4-BE49-F238E27FC236}">
                <a16:creationId xmlns:a16="http://schemas.microsoft.com/office/drawing/2014/main" id="{8F6D55B1-FF5F-47C8-8EA8-3EC0B76D8E60}"/>
              </a:ext>
            </a:extLst>
          </p:cNvPr>
          <p:cNvSpPr/>
          <p:nvPr/>
        </p:nvSpPr>
        <p:spPr>
          <a:xfrm>
            <a:off x="623943" y="3481402"/>
            <a:ext cx="2841552" cy="983973"/>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spcBef>
                <a:spcPts val="600"/>
              </a:spcBef>
            </a:pPr>
            <a:endParaRPr lang="sv-SE" sz="2000" dirty="0" err="1">
              <a:solidFill>
                <a:srgbClr val="FFFFFF"/>
              </a:solidFill>
              <a:latin typeface="Arial" pitchFamily="34" charset="0"/>
              <a:cs typeface="Arial" pitchFamily="34" charset="0"/>
            </a:endParaRPr>
          </a:p>
        </p:txBody>
      </p:sp>
      <p:sp>
        <p:nvSpPr>
          <p:cNvPr id="12" name="Rektangel 11">
            <a:extLst>
              <a:ext uri="{FF2B5EF4-FFF2-40B4-BE49-F238E27FC236}">
                <a16:creationId xmlns:a16="http://schemas.microsoft.com/office/drawing/2014/main" id="{B579A2E0-7DE5-47A9-862A-90668432C108}"/>
              </a:ext>
            </a:extLst>
          </p:cNvPr>
          <p:cNvSpPr/>
          <p:nvPr/>
        </p:nvSpPr>
        <p:spPr>
          <a:xfrm>
            <a:off x="10315670" y="1924306"/>
            <a:ext cx="1647727" cy="250546"/>
          </a:xfrm>
          <a:prstGeom prst="rect">
            <a:avLst/>
          </a:prstGeom>
          <a:solidFill>
            <a:srgbClr val="C00000">
              <a:alpha val="10000"/>
            </a:srgbClr>
          </a:solidFill>
          <a:ln>
            <a:solidFill>
              <a:srgbClr val="FF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spcBef>
                <a:spcPts val="600"/>
              </a:spcBef>
            </a:pPr>
            <a:endParaRPr lang="sv-SE" sz="2000" dirty="0" err="1">
              <a:solidFill>
                <a:srgbClr val="FFFFFF"/>
              </a:solidFill>
              <a:latin typeface="Arial" pitchFamily="34" charset="0"/>
              <a:cs typeface="Arial" pitchFamily="34" charset="0"/>
            </a:endParaRPr>
          </a:p>
        </p:txBody>
      </p:sp>
      <p:sp>
        <p:nvSpPr>
          <p:cNvPr id="15" name="Rektangel 14">
            <a:extLst>
              <a:ext uri="{FF2B5EF4-FFF2-40B4-BE49-F238E27FC236}">
                <a16:creationId xmlns:a16="http://schemas.microsoft.com/office/drawing/2014/main" id="{2A70DF81-36F5-4BD8-9B47-E8A9413E1905}"/>
              </a:ext>
            </a:extLst>
          </p:cNvPr>
          <p:cNvSpPr/>
          <p:nvPr/>
        </p:nvSpPr>
        <p:spPr>
          <a:xfrm>
            <a:off x="10315670" y="2174852"/>
            <a:ext cx="1647727" cy="250546"/>
          </a:xfrm>
          <a:prstGeom prst="rect">
            <a:avLst/>
          </a:prstGeom>
          <a:solidFill>
            <a:srgbClr val="C00000">
              <a:alpha val="10000"/>
            </a:srgbClr>
          </a:solidFill>
          <a:ln>
            <a:solidFill>
              <a:srgbClr val="FF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spcBef>
                <a:spcPts val="600"/>
              </a:spcBef>
            </a:pPr>
            <a:endParaRPr lang="sv-SE" sz="2000" dirty="0" err="1">
              <a:solidFill>
                <a:srgbClr val="FFFFFF"/>
              </a:solidFill>
              <a:latin typeface="Arial" pitchFamily="34" charset="0"/>
              <a:cs typeface="Arial" pitchFamily="34" charset="0"/>
            </a:endParaRPr>
          </a:p>
        </p:txBody>
      </p:sp>
      <p:sp>
        <p:nvSpPr>
          <p:cNvPr id="16" name="Rektangel 15">
            <a:extLst>
              <a:ext uri="{FF2B5EF4-FFF2-40B4-BE49-F238E27FC236}">
                <a16:creationId xmlns:a16="http://schemas.microsoft.com/office/drawing/2014/main" id="{034ACA3C-6593-44B6-BC90-C442BBBCA509}"/>
              </a:ext>
            </a:extLst>
          </p:cNvPr>
          <p:cNvSpPr/>
          <p:nvPr/>
        </p:nvSpPr>
        <p:spPr>
          <a:xfrm>
            <a:off x="10315669" y="2437503"/>
            <a:ext cx="1647727" cy="250546"/>
          </a:xfrm>
          <a:prstGeom prst="rect">
            <a:avLst/>
          </a:prstGeom>
          <a:solidFill>
            <a:srgbClr val="C00000">
              <a:alpha val="10000"/>
            </a:srgbClr>
          </a:solidFill>
          <a:ln>
            <a:solidFill>
              <a:srgbClr val="FF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spcBef>
                <a:spcPts val="600"/>
              </a:spcBef>
            </a:pPr>
            <a:endParaRPr lang="sv-SE" sz="2000" dirty="0" err="1">
              <a:solidFill>
                <a:srgbClr val="FFFFFF"/>
              </a:solidFill>
              <a:latin typeface="Arial" pitchFamily="34" charset="0"/>
              <a:cs typeface="Arial" pitchFamily="34" charset="0"/>
            </a:endParaRPr>
          </a:p>
        </p:txBody>
      </p:sp>
      <p:sp>
        <p:nvSpPr>
          <p:cNvPr id="17" name="Rektangel 16">
            <a:extLst>
              <a:ext uri="{FF2B5EF4-FFF2-40B4-BE49-F238E27FC236}">
                <a16:creationId xmlns:a16="http://schemas.microsoft.com/office/drawing/2014/main" id="{AA140F51-F8FB-4F1A-90A4-010DB8CF9758}"/>
              </a:ext>
            </a:extLst>
          </p:cNvPr>
          <p:cNvSpPr/>
          <p:nvPr/>
        </p:nvSpPr>
        <p:spPr>
          <a:xfrm>
            <a:off x="10315669" y="2688595"/>
            <a:ext cx="1647727" cy="250546"/>
          </a:xfrm>
          <a:prstGeom prst="rect">
            <a:avLst/>
          </a:prstGeom>
          <a:solidFill>
            <a:srgbClr val="C00000">
              <a:alpha val="10000"/>
            </a:srgbClr>
          </a:solidFill>
          <a:ln>
            <a:solidFill>
              <a:srgbClr val="FF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spcBef>
                <a:spcPts val="600"/>
              </a:spcBef>
            </a:pPr>
            <a:endParaRPr lang="sv-SE" sz="2000" dirty="0" err="1">
              <a:solidFill>
                <a:srgbClr val="FFFFFF"/>
              </a:solidFill>
              <a:latin typeface="Arial" pitchFamily="34" charset="0"/>
              <a:cs typeface="Arial" pitchFamily="34" charset="0"/>
            </a:endParaRPr>
          </a:p>
        </p:txBody>
      </p:sp>
      <p:sp>
        <p:nvSpPr>
          <p:cNvPr id="18" name="Rektangel 17">
            <a:extLst>
              <a:ext uri="{FF2B5EF4-FFF2-40B4-BE49-F238E27FC236}">
                <a16:creationId xmlns:a16="http://schemas.microsoft.com/office/drawing/2014/main" id="{8E405041-63AF-4F68-BF8A-34FB1A084351}"/>
              </a:ext>
            </a:extLst>
          </p:cNvPr>
          <p:cNvSpPr/>
          <p:nvPr/>
        </p:nvSpPr>
        <p:spPr>
          <a:xfrm>
            <a:off x="10315669" y="2939141"/>
            <a:ext cx="1647727" cy="390742"/>
          </a:xfrm>
          <a:prstGeom prst="rect">
            <a:avLst/>
          </a:prstGeom>
          <a:solidFill>
            <a:srgbClr val="C00000">
              <a:alpha val="10000"/>
            </a:srgbClr>
          </a:solidFill>
          <a:ln>
            <a:solidFill>
              <a:srgbClr val="FF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spcBef>
                <a:spcPts val="600"/>
              </a:spcBef>
            </a:pPr>
            <a:endParaRPr lang="sv-SE" sz="2000" dirty="0" err="1">
              <a:solidFill>
                <a:srgbClr val="FFFFFF"/>
              </a:solidFill>
              <a:latin typeface="Arial" pitchFamily="34" charset="0"/>
              <a:cs typeface="Arial" pitchFamily="34" charset="0"/>
            </a:endParaRPr>
          </a:p>
        </p:txBody>
      </p:sp>
      <p:sp>
        <p:nvSpPr>
          <p:cNvPr id="19" name="Rektangel 18">
            <a:extLst>
              <a:ext uri="{FF2B5EF4-FFF2-40B4-BE49-F238E27FC236}">
                <a16:creationId xmlns:a16="http://schemas.microsoft.com/office/drawing/2014/main" id="{5EB8DA16-E6E5-475E-B021-CB82B33739F4}"/>
              </a:ext>
            </a:extLst>
          </p:cNvPr>
          <p:cNvSpPr/>
          <p:nvPr/>
        </p:nvSpPr>
        <p:spPr>
          <a:xfrm>
            <a:off x="10315669" y="3327588"/>
            <a:ext cx="1647727" cy="262199"/>
          </a:xfrm>
          <a:prstGeom prst="rect">
            <a:avLst/>
          </a:prstGeom>
          <a:solidFill>
            <a:srgbClr val="C00000">
              <a:alpha val="10000"/>
            </a:srgbClr>
          </a:solidFill>
          <a:ln>
            <a:solidFill>
              <a:srgbClr val="FF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spcBef>
                <a:spcPts val="600"/>
              </a:spcBef>
            </a:pPr>
            <a:endParaRPr lang="sv-SE" sz="2000" dirty="0" err="1">
              <a:solidFill>
                <a:srgbClr val="FFFFFF"/>
              </a:solidFill>
              <a:latin typeface="Arial" pitchFamily="34" charset="0"/>
              <a:cs typeface="Arial" pitchFamily="34" charset="0"/>
            </a:endParaRPr>
          </a:p>
        </p:txBody>
      </p:sp>
      <p:sp>
        <p:nvSpPr>
          <p:cNvPr id="20" name="Rektangel 19">
            <a:extLst>
              <a:ext uri="{FF2B5EF4-FFF2-40B4-BE49-F238E27FC236}">
                <a16:creationId xmlns:a16="http://schemas.microsoft.com/office/drawing/2014/main" id="{A87835C9-7FAE-4DC6-AAA3-3E9B1C938ADC}"/>
              </a:ext>
            </a:extLst>
          </p:cNvPr>
          <p:cNvSpPr/>
          <p:nvPr/>
        </p:nvSpPr>
        <p:spPr>
          <a:xfrm>
            <a:off x="10315669" y="3590061"/>
            <a:ext cx="1647727" cy="250546"/>
          </a:xfrm>
          <a:prstGeom prst="rect">
            <a:avLst/>
          </a:prstGeom>
          <a:solidFill>
            <a:srgbClr val="C00000">
              <a:alpha val="10000"/>
            </a:srgbClr>
          </a:solidFill>
          <a:ln>
            <a:solidFill>
              <a:srgbClr val="FF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spcBef>
                <a:spcPts val="600"/>
              </a:spcBef>
            </a:pPr>
            <a:endParaRPr lang="sv-SE" sz="2000" dirty="0" err="1">
              <a:solidFill>
                <a:srgbClr val="FFFFFF"/>
              </a:solidFill>
              <a:latin typeface="Arial" pitchFamily="34" charset="0"/>
              <a:cs typeface="Arial" pitchFamily="34" charset="0"/>
            </a:endParaRPr>
          </a:p>
        </p:txBody>
      </p:sp>
      <p:sp>
        <p:nvSpPr>
          <p:cNvPr id="21" name="Rektangel 20">
            <a:extLst>
              <a:ext uri="{FF2B5EF4-FFF2-40B4-BE49-F238E27FC236}">
                <a16:creationId xmlns:a16="http://schemas.microsoft.com/office/drawing/2014/main" id="{820F7DB8-CCF7-4B66-8C63-30AAE22738ED}"/>
              </a:ext>
            </a:extLst>
          </p:cNvPr>
          <p:cNvSpPr/>
          <p:nvPr/>
        </p:nvSpPr>
        <p:spPr>
          <a:xfrm>
            <a:off x="623940" y="3482380"/>
            <a:ext cx="2832847" cy="280566"/>
          </a:xfrm>
          <a:prstGeom prst="rect">
            <a:avLst/>
          </a:prstGeom>
          <a:solidFill>
            <a:srgbClr val="C00000">
              <a:alpha val="10000"/>
            </a:srgbClr>
          </a:solidFill>
          <a:ln>
            <a:solidFill>
              <a:srgbClr val="FF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spcBef>
                <a:spcPts val="600"/>
              </a:spcBef>
            </a:pPr>
            <a:endParaRPr lang="sv-SE" sz="2000" dirty="0" err="1">
              <a:solidFill>
                <a:srgbClr val="FFFFFF"/>
              </a:solidFill>
              <a:latin typeface="Arial" pitchFamily="34" charset="0"/>
              <a:cs typeface="Arial" pitchFamily="34" charset="0"/>
            </a:endParaRPr>
          </a:p>
        </p:txBody>
      </p:sp>
      <p:sp>
        <p:nvSpPr>
          <p:cNvPr id="22" name="Rektangel 21">
            <a:extLst>
              <a:ext uri="{FF2B5EF4-FFF2-40B4-BE49-F238E27FC236}">
                <a16:creationId xmlns:a16="http://schemas.microsoft.com/office/drawing/2014/main" id="{D73D6887-0355-430A-B23F-C3C39A6C6BC2}"/>
              </a:ext>
            </a:extLst>
          </p:cNvPr>
          <p:cNvSpPr/>
          <p:nvPr/>
        </p:nvSpPr>
        <p:spPr>
          <a:xfrm>
            <a:off x="623939" y="3759440"/>
            <a:ext cx="2832847" cy="280566"/>
          </a:xfrm>
          <a:prstGeom prst="rect">
            <a:avLst/>
          </a:prstGeom>
          <a:solidFill>
            <a:srgbClr val="C00000">
              <a:alpha val="10000"/>
            </a:srgbClr>
          </a:solidFill>
          <a:ln>
            <a:solidFill>
              <a:srgbClr val="FF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spcBef>
                <a:spcPts val="600"/>
              </a:spcBef>
            </a:pPr>
            <a:endParaRPr lang="sv-SE" sz="2000" dirty="0" err="1">
              <a:solidFill>
                <a:srgbClr val="FFFFFF"/>
              </a:solidFill>
              <a:latin typeface="Arial" pitchFamily="34" charset="0"/>
              <a:cs typeface="Arial" pitchFamily="34" charset="0"/>
            </a:endParaRPr>
          </a:p>
        </p:txBody>
      </p:sp>
      <p:sp>
        <p:nvSpPr>
          <p:cNvPr id="23" name="Rektangel 22">
            <a:extLst>
              <a:ext uri="{FF2B5EF4-FFF2-40B4-BE49-F238E27FC236}">
                <a16:creationId xmlns:a16="http://schemas.microsoft.com/office/drawing/2014/main" id="{8CE1C2AB-9D97-476C-A76C-760A697FF68E}"/>
              </a:ext>
            </a:extLst>
          </p:cNvPr>
          <p:cNvSpPr/>
          <p:nvPr/>
        </p:nvSpPr>
        <p:spPr>
          <a:xfrm>
            <a:off x="623940" y="4042811"/>
            <a:ext cx="966780" cy="213152"/>
          </a:xfrm>
          <a:prstGeom prst="rect">
            <a:avLst/>
          </a:prstGeom>
          <a:solidFill>
            <a:srgbClr val="C00000">
              <a:alpha val="10000"/>
            </a:srgbClr>
          </a:solidFill>
          <a:ln>
            <a:solidFill>
              <a:srgbClr val="FF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spcBef>
                <a:spcPts val="600"/>
              </a:spcBef>
            </a:pPr>
            <a:endParaRPr lang="sv-SE" sz="2000" dirty="0" err="1">
              <a:solidFill>
                <a:srgbClr val="FFFFFF"/>
              </a:solidFill>
              <a:latin typeface="Arial" pitchFamily="34" charset="0"/>
              <a:cs typeface="Arial" pitchFamily="34" charset="0"/>
            </a:endParaRPr>
          </a:p>
        </p:txBody>
      </p:sp>
      <p:sp>
        <p:nvSpPr>
          <p:cNvPr id="24" name="Rektangel 23">
            <a:extLst>
              <a:ext uri="{FF2B5EF4-FFF2-40B4-BE49-F238E27FC236}">
                <a16:creationId xmlns:a16="http://schemas.microsoft.com/office/drawing/2014/main" id="{863A13C7-4599-42C7-8C99-5CC5487D19D4}"/>
              </a:ext>
            </a:extLst>
          </p:cNvPr>
          <p:cNvSpPr/>
          <p:nvPr/>
        </p:nvSpPr>
        <p:spPr>
          <a:xfrm>
            <a:off x="623940" y="4254093"/>
            <a:ext cx="966780" cy="213152"/>
          </a:xfrm>
          <a:prstGeom prst="rect">
            <a:avLst/>
          </a:prstGeom>
          <a:solidFill>
            <a:srgbClr val="C00000">
              <a:alpha val="10000"/>
            </a:srgbClr>
          </a:solidFill>
          <a:ln>
            <a:solidFill>
              <a:srgbClr val="FF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spcBef>
                <a:spcPts val="600"/>
              </a:spcBef>
            </a:pPr>
            <a:endParaRPr lang="sv-SE" sz="2000" dirty="0" err="1">
              <a:solidFill>
                <a:srgbClr val="FFFFFF"/>
              </a:solidFill>
              <a:latin typeface="Arial" pitchFamily="34" charset="0"/>
              <a:cs typeface="Arial" pitchFamily="34" charset="0"/>
            </a:endParaRPr>
          </a:p>
        </p:txBody>
      </p:sp>
      <p:sp>
        <p:nvSpPr>
          <p:cNvPr id="25" name="Rektangel 24">
            <a:extLst>
              <a:ext uri="{FF2B5EF4-FFF2-40B4-BE49-F238E27FC236}">
                <a16:creationId xmlns:a16="http://schemas.microsoft.com/office/drawing/2014/main" id="{8B43B5D9-FC4A-4C47-A62F-DCDCAFDD65BC}"/>
              </a:ext>
            </a:extLst>
          </p:cNvPr>
          <p:cNvSpPr/>
          <p:nvPr/>
        </p:nvSpPr>
        <p:spPr>
          <a:xfrm>
            <a:off x="1590719" y="4040941"/>
            <a:ext cx="1866067" cy="213152"/>
          </a:xfrm>
          <a:prstGeom prst="rect">
            <a:avLst/>
          </a:prstGeom>
          <a:solidFill>
            <a:srgbClr val="C00000">
              <a:alpha val="10000"/>
            </a:srgbClr>
          </a:solidFill>
          <a:ln>
            <a:solidFill>
              <a:srgbClr val="FF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spcBef>
                <a:spcPts val="600"/>
              </a:spcBef>
            </a:pPr>
            <a:endParaRPr lang="sv-SE" sz="2000" dirty="0" err="1">
              <a:solidFill>
                <a:srgbClr val="FFFFFF"/>
              </a:solidFill>
              <a:latin typeface="Arial" pitchFamily="34" charset="0"/>
              <a:cs typeface="Arial" pitchFamily="34" charset="0"/>
            </a:endParaRPr>
          </a:p>
        </p:txBody>
      </p:sp>
      <p:sp>
        <p:nvSpPr>
          <p:cNvPr id="26" name="Rektangel 25">
            <a:extLst>
              <a:ext uri="{FF2B5EF4-FFF2-40B4-BE49-F238E27FC236}">
                <a16:creationId xmlns:a16="http://schemas.microsoft.com/office/drawing/2014/main" id="{EF9FE4BB-F886-485D-BAE4-55C0FE1BCD9B}"/>
              </a:ext>
            </a:extLst>
          </p:cNvPr>
          <p:cNvSpPr/>
          <p:nvPr/>
        </p:nvSpPr>
        <p:spPr>
          <a:xfrm>
            <a:off x="1590720" y="4253625"/>
            <a:ext cx="1866066" cy="213152"/>
          </a:xfrm>
          <a:prstGeom prst="rect">
            <a:avLst/>
          </a:prstGeom>
          <a:solidFill>
            <a:srgbClr val="C00000">
              <a:alpha val="10000"/>
            </a:srgbClr>
          </a:solidFill>
          <a:ln>
            <a:solidFill>
              <a:srgbClr val="FF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spcBef>
                <a:spcPts val="600"/>
              </a:spcBef>
            </a:pPr>
            <a:endParaRPr lang="sv-SE" sz="2000" dirty="0" err="1">
              <a:solidFill>
                <a:srgbClr val="FFFFFF"/>
              </a:solidFill>
              <a:latin typeface="Arial" pitchFamily="34" charset="0"/>
              <a:cs typeface="Arial" pitchFamily="34" charset="0"/>
            </a:endParaRPr>
          </a:p>
        </p:txBody>
      </p:sp>
      <p:sp>
        <p:nvSpPr>
          <p:cNvPr id="27" name="Rektangel 26">
            <a:extLst>
              <a:ext uri="{FF2B5EF4-FFF2-40B4-BE49-F238E27FC236}">
                <a16:creationId xmlns:a16="http://schemas.microsoft.com/office/drawing/2014/main" id="{6AB20C10-FB29-4D8F-BE66-4279C718F7FA}"/>
              </a:ext>
            </a:extLst>
          </p:cNvPr>
          <p:cNvSpPr/>
          <p:nvPr/>
        </p:nvSpPr>
        <p:spPr>
          <a:xfrm>
            <a:off x="3965097" y="4069823"/>
            <a:ext cx="1647727" cy="250546"/>
          </a:xfrm>
          <a:prstGeom prst="rect">
            <a:avLst/>
          </a:prstGeom>
          <a:solidFill>
            <a:srgbClr val="C00000">
              <a:alpha val="10000"/>
            </a:srgbClr>
          </a:solidFill>
          <a:ln>
            <a:solidFill>
              <a:srgbClr val="FF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spcBef>
                <a:spcPts val="600"/>
              </a:spcBef>
            </a:pPr>
            <a:endParaRPr lang="sv-SE" sz="2000" dirty="0" err="1">
              <a:solidFill>
                <a:srgbClr val="FFFFFF"/>
              </a:solidFill>
              <a:latin typeface="Arial" pitchFamily="34" charset="0"/>
              <a:cs typeface="Arial" pitchFamily="34" charset="0"/>
            </a:endParaRPr>
          </a:p>
        </p:txBody>
      </p:sp>
    </p:spTree>
    <p:extLst>
      <p:ext uri="{BB962C8B-B14F-4D97-AF65-F5344CB8AC3E}">
        <p14:creationId xmlns:p14="http://schemas.microsoft.com/office/powerpoint/2010/main" val="31562315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1"/>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5"/>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6"/>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4"/>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7"/>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0"/>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27"/>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18"/>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22"/>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9"/>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26"/>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grpId="0" nodeType="clickEffect">
                                  <p:stCondLst>
                                    <p:cond delay="0"/>
                                  </p:stCondLst>
                                  <p:childTnLst>
                                    <p:set>
                                      <p:cBhvr>
                                        <p:cTn id="44" dur="1" fill="hold">
                                          <p:stCondLst>
                                            <p:cond delay="0"/>
                                          </p:stCondLst>
                                        </p:cTn>
                                        <p:tgtEl>
                                          <p:spTgt spid="20"/>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2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2"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Bildobjekt 10">
            <a:extLst>
              <a:ext uri="{FF2B5EF4-FFF2-40B4-BE49-F238E27FC236}">
                <a16:creationId xmlns:a16="http://schemas.microsoft.com/office/drawing/2014/main" id="{0771F823-3FB4-4EEE-9216-7858A195CAA2}"/>
              </a:ext>
            </a:extLst>
          </p:cNvPr>
          <p:cNvPicPr/>
          <p:nvPr/>
        </p:nvPicPr>
        <p:blipFill rotWithShape="1">
          <a:blip r:embed="rId3" cstate="email">
            <a:extLst>
              <a:ext uri="{28A0092B-C50C-407E-A947-70E740481C1C}">
                <a14:useLocalDpi xmlns:a14="http://schemas.microsoft.com/office/drawing/2010/main"/>
              </a:ext>
            </a:extLst>
          </a:blip>
          <a:srcRect t="23537"/>
          <a:stretch/>
        </p:blipFill>
        <p:spPr>
          <a:xfrm>
            <a:off x="594549" y="1597808"/>
            <a:ext cx="2909047" cy="4932914"/>
          </a:xfrm>
          <a:prstGeom prst="rect">
            <a:avLst/>
          </a:prstGeom>
        </p:spPr>
      </p:pic>
      <p:sp>
        <p:nvSpPr>
          <p:cNvPr id="5" name="Rektangel 4"/>
          <p:cNvSpPr/>
          <p:nvPr/>
        </p:nvSpPr>
        <p:spPr>
          <a:xfrm>
            <a:off x="0" y="1"/>
            <a:ext cx="12192000" cy="1400174"/>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90000"/>
              </a:lnSpc>
              <a:spcBef>
                <a:spcPts val="600"/>
              </a:spcBef>
              <a:spcAft>
                <a:spcPct val="0"/>
              </a:spcAft>
              <a:buClrTx/>
              <a:buSzTx/>
              <a:buFontTx/>
              <a:buNone/>
              <a:tabLst/>
              <a:defRPr/>
            </a:pPr>
            <a:endParaRPr kumimoji="0" lang="sv-SE" sz="2000" b="0" i="0" u="none" strike="noStrike" kern="1200" cap="none" spc="0" normalizeH="0" baseline="0" noProof="0" dirty="0" err="1">
              <a:ln>
                <a:noFill/>
              </a:ln>
              <a:solidFill>
                <a:srgbClr val="FFFFFF"/>
              </a:solidFill>
              <a:effectLst/>
              <a:uLnTx/>
              <a:uFillTx/>
              <a:latin typeface="Arial"/>
              <a:ea typeface="+mn-ea"/>
              <a:cs typeface="Arial" pitchFamily="34" charset="0"/>
            </a:endParaRPr>
          </a:p>
        </p:txBody>
      </p:sp>
      <p:sp>
        <p:nvSpPr>
          <p:cNvPr id="6" name="Rubrik 5"/>
          <p:cNvSpPr>
            <a:spLocks noGrp="1"/>
          </p:cNvSpPr>
          <p:nvPr>
            <p:ph type="title"/>
          </p:nvPr>
        </p:nvSpPr>
        <p:spPr/>
        <p:txBody>
          <a:bodyPr/>
          <a:lstStyle/>
          <a:p>
            <a:r>
              <a:rPr lang="sv-SE" dirty="0">
                <a:solidFill>
                  <a:schemeClr val="bg1"/>
                </a:solidFill>
              </a:rPr>
              <a:t>15. Ansvarig part</a:t>
            </a:r>
            <a:br>
              <a:rPr lang="sv-SE" dirty="0"/>
            </a:br>
            <a:r>
              <a:rPr lang="sv-SE" sz="1800" b="0" dirty="0" err="1">
                <a:solidFill>
                  <a:schemeClr val="bg1"/>
                </a:solidFill>
              </a:rPr>
              <a:t>Part</a:t>
            </a:r>
            <a:r>
              <a:rPr lang="sv-SE" sz="1800" b="0" dirty="0">
                <a:solidFill>
                  <a:schemeClr val="bg1"/>
                </a:solidFill>
              </a:rPr>
              <a:t> som levererat dokumentet</a:t>
            </a:r>
          </a:p>
        </p:txBody>
      </p:sp>
      <p:graphicFrame>
        <p:nvGraphicFramePr>
          <p:cNvPr id="4" name="Tabell 3">
            <a:extLst>
              <a:ext uri="{FF2B5EF4-FFF2-40B4-BE49-F238E27FC236}">
                <a16:creationId xmlns:a16="http://schemas.microsoft.com/office/drawing/2014/main" id="{C38CA1C3-41DD-4872-BEE5-26942D5007ED}"/>
              </a:ext>
            </a:extLst>
          </p:cNvPr>
          <p:cNvGraphicFramePr>
            <a:graphicFrameLocks noGrp="1"/>
          </p:cNvGraphicFramePr>
          <p:nvPr/>
        </p:nvGraphicFramePr>
        <p:xfrm>
          <a:off x="3738148" y="1685914"/>
          <a:ext cx="8225250" cy="1743084"/>
        </p:xfrm>
        <a:graphic>
          <a:graphicData uri="http://schemas.openxmlformats.org/drawingml/2006/table">
            <a:tbl>
              <a:tblPr firstRow="1" firstCol="1" bandRow="1"/>
              <a:tblGrid>
                <a:gridCol w="1653002">
                  <a:extLst>
                    <a:ext uri="{9D8B030D-6E8A-4147-A177-3AD203B41FA5}">
                      <a16:colId xmlns:a16="http://schemas.microsoft.com/office/drawing/2014/main" val="2862710789"/>
                    </a:ext>
                  </a:extLst>
                </a:gridCol>
                <a:gridCol w="2343150">
                  <a:extLst>
                    <a:ext uri="{9D8B030D-6E8A-4147-A177-3AD203B41FA5}">
                      <a16:colId xmlns:a16="http://schemas.microsoft.com/office/drawing/2014/main" val="1791515358"/>
                    </a:ext>
                  </a:extLst>
                </a:gridCol>
                <a:gridCol w="2486025">
                  <a:extLst>
                    <a:ext uri="{9D8B030D-6E8A-4147-A177-3AD203B41FA5}">
                      <a16:colId xmlns:a16="http://schemas.microsoft.com/office/drawing/2014/main" val="1723126346"/>
                    </a:ext>
                  </a:extLst>
                </a:gridCol>
                <a:gridCol w="1743073">
                  <a:extLst>
                    <a:ext uri="{9D8B030D-6E8A-4147-A177-3AD203B41FA5}">
                      <a16:colId xmlns:a16="http://schemas.microsoft.com/office/drawing/2014/main" val="1308456711"/>
                    </a:ext>
                  </a:extLst>
                </a:gridCol>
              </a:tblGrid>
              <a:tr h="238768">
                <a:tc>
                  <a:txBody>
                    <a:bodyPr/>
                    <a:lstStyle/>
                    <a:p>
                      <a:pPr algn="l">
                        <a:lnSpc>
                          <a:spcPct val="107000"/>
                        </a:lnSpc>
                        <a:spcAft>
                          <a:spcPts val="0"/>
                        </a:spcAft>
                      </a:pPr>
                      <a:r>
                        <a:rPr lang="sv-SE" sz="1200" b="1">
                          <a:effectLst/>
                          <a:latin typeface="Calibri" panose="020F0502020204030204" pitchFamily="34" charset="0"/>
                          <a:ea typeface="Calibri" panose="020F0502020204030204" pitchFamily="34" charset="0"/>
                          <a:cs typeface="Times New Roman" panose="02020603050405020304" pitchFamily="18" charset="0"/>
                        </a:rPr>
                        <a:t>Gruppering</a:t>
                      </a:r>
                      <a:endParaRPr lang="sv-SE"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5B9BD5"/>
                      </a:solidFill>
                      <a:prstDash val="solid"/>
                      <a:round/>
                      <a:headEnd type="none" w="med" len="med"/>
                      <a:tailEnd type="none" w="med" len="med"/>
                    </a:lnL>
                    <a:lnR>
                      <a:noFill/>
                    </a:lnR>
                    <a:lnT w="12700" cap="flat" cmpd="sng" algn="ctr">
                      <a:solidFill>
                        <a:srgbClr val="5B9BD5"/>
                      </a:solidFill>
                      <a:prstDash val="solid"/>
                      <a:round/>
                      <a:headEnd type="none" w="med" len="med"/>
                      <a:tailEnd type="none" w="med" len="med"/>
                    </a:lnT>
                    <a:lnB w="12700" cap="flat" cmpd="sng" algn="ctr">
                      <a:solidFill>
                        <a:srgbClr val="5B9BD5"/>
                      </a:solidFill>
                      <a:prstDash val="solid"/>
                      <a:round/>
                      <a:headEnd type="none" w="med" len="med"/>
                      <a:tailEnd type="none" w="med" len="med"/>
                    </a:lnB>
                    <a:solidFill>
                      <a:srgbClr val="5B9BD5"/>
                    </a:solidFill>
                  </a:tcPr>
                </a:tc>
                <a:tc>
                  <a:txBody>
                    <a:bodyPr/>
                    <a:lstStyle/>
                    <a:p>
                      <a:pPr algn="l">
                        <a:lnSpc>
                          <a:spcPct val="107000"/>
                        </a:lnSpc>
                        <a:spcAft>
                          <a:spcPts val="0"/>
                        </a:spcAft>
                      </a:pPr>
                      <a:r>
                        <a:rPr lang="sv-SE" sz="1200" b="1">
                          <a:effectLst/>
                          <a:latin typeface="Calibri" panose="020F0502020204030204" pitchFamily="34" charset="0"/>
                          <a:ea typeface="Calibri" panose="020F0502020204030204" pitchFamily="34" charset="0"/>
                          <a:cs typeface="Times New Roman" panose="02020603050405020304" pitchFamily="18" charset="0"/>
                        </a:rPr>
                        <a:t>Metadataelement</a:t>
                      </a:r>
                      <a:endParaRPr lang="sv-SE"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w="12700" cap="flat" cmpd="sng" algn="ctr">
                      <a:solidFill>
                        <a:srgbClr val="5B9BD5"/>
                      </a:solidFill>
                      <a:prstDash val="solid"/>
                      <a:round/>
                      <a:headEnd type="none" w="med" len="med"/>
                      <a:tailEnd type="none" w="med" len="med"/>
                    </a:lnT>
                    <a:lnB w="12700" cap="flat" cmpd="sng" algn="ctr">
                      <a:solidFill>
                        <a:srgbClr val="5B9BD5"/>
                      </a:solidFill>
                      <a:prstDash val="solid"/>
                      <a:round/>
                      <a:headEnd type="none" w="med" len="med"/>
                      <a:tailEnd type="none" w="med" len="med"/>
                    </a:lnB>
                    <a:solidFill>
                      <a:srgbClr val="5B9BD5"/>
                    </a:solidFill>
                  </a:tcPr>
                </a:tc>
                <a:tc>
                  <a:txBody>
                    <a:bodyPr/>
                    <a:lstStyle/>
                    <a:p>
                      <a:pPr algn="l">
                        <a:lnSpc>
                          <a:spcPct val="107000"/>
                        </a:lnSpc>
                        <a:spcAft>
                          <a:spcPts val="0"/>
                        </a:spcAft>
                      </a:pPr>
                      <a:r>
                        <a:rPr lang="sv-SE" sz="1200" b="1">
                          <a:effectLst/>
                          <a:latin typeface="Calibri" panose="020F0502020204030204" pitchFamily="34" charset="0"/>
                          <a:ea typeface="Calibri" panose="020F0502020204030204" pitchFamily="34" charset="0"/>
                          <a:cs typeface="Times New Roman" panose="02020603050405020304" pitchFamily="18" charset="0"/>
                        </a:rPr>
                        <a:t>Termdefinition</a:t>
                      </a:r>
                      <a:endParaRPr lang="sv-SE"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w="12700" cap="flat" cmpd="sng" algn="ctr">
                      <a:solidFill>
                        <a:srgbClr val="5B9BD5"/>
                      </a:solidFill>
                      <a:prstDash val="solid"/>
                      <a:round/>
                      <a:headEnd type="none" w="med" len="med"/>
                      <a:tailEnd type="none" w="med" len="med"/>
                    </a:lnT>
                    <a:lnB w="12700" cap="flat" cmpd="sng" algn="ctr">
                      <a:solidFill>
                        <a:srgbClr val="5B9BD5"/>
                      </a:solidFill>
                      <a:prstDash val="solid"/>
                      <a:round/>
                      <a:headEnd type="none" w="med" len="med"/>
                      <a:tailEnd type="none" w="med" len="med"/>
                    </a:lnB>
                    <a:solidFill>
                      <a:srgbClr val="5B9BD5"/>
                    </a:solidFill>
                  </a:tcPr>
                </a:tc>
                <a:tc>
                  <a:txBody>
                    <a:bodyPr/>
                    <a:lstStyle/>
                    <a:p>
                      <a:pPr algn="l">
                        <a:lnSpc>
                          <a:spcPct val="107000"/>
                        </a:lnSpc>
                        <a:spcAft>
                          <a:spcPts val="0"/>
                        </a:spcAft>
                      </a:pPr>
                      <a:r>
                        <a:rPr lang="sv-SE" sz="1200" b="1">
                          <a:effectLst/>
                          <a:latin typeface="Calibri" panose="020F0502020204030204" pitchFamily="34" charset="0"/>
                          <a:ea typeface="Calibri" panose="020F0502020204030204" pitchFamily="34" charset="0"/>
                          <a:cs typeface="Times New Roman" panose="02020603050405020304" pitchFamily="18" charset="0"/>
                        </a:rPr>
                        <a:t>Metadataexempel</a:t>
                      </a:r>
                      <a:endParaRPr lang="sv-SE"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w="12700" cap="flat" cmpd="sng" algn="ctr">
                      <a:solidFill>
                        <a:srgbClr val="5B9BD5"/>
                      </a:solidFill>
                      <a:prstDash val="solid"/>
                      <a:round/>
                      <a:headEnd type="none" w="med" len="med"/>
                      <a:tailEnd type="none" w="med" len="med"/>
                    </a:lnR>
                    <a:lnT w="12700" cap="flat" cmpd="sng" algn="ctr">
                      <a:solidFill>
                        <a:srgbClr val="5B9BD5"/>
                      </a:solidFill>
                      <a:prstDash val="solid"/>
                      <a:round/>
                      <a:headEnd type="none" w="med" len="med"/>
                      <a:tailEnd type="none" w="med" len="med"/>
                    </a:lnT>
                    <a:lnB w="12700" cap="flat" cmpd="sng" algn="ctr">
                      <a:solidFill>
                        <a:srgbClr val="5B9BD5"/>
                      </a:solidFill>
                      <a:prstDash val="solid"/>
                      <a:round/>
                      <a:headEnd type="none" w="med" len="med"/>
                      <a:tailEnd type="none" w="med" len="med"/>
                    </a:lnB>
                    <a:solidFill>
                      <a:srgbClr val="5B9BD5"/>
                    </a:solidFill>
                  </a:tcPr>
                </a:tc>
                <a:extLst>
                  <a:ext uri="{0D108BD9-81ED-4DB2-BD59-A6C34878D82A}">
                    <a16:rowId xmlns:a16="http://schemas.microsoft.com/office/drawing/2014/main" val="1087406025"/>
                  </a:ext>
                </a:extLst>
              </a:tr>
              <a:tr h="238768">
                <a:tc>
                  <a:txBody>
                    <a:bodyPr/>
                    <a:lstStyle/>
                    <a:p>
                      <a:pPr algn="l">
                        <a:lnSpc>
                          <a:spcPct val="107000"/>
                        </a:lnSpc>
                        <a:spcAft>
                          <a:spcPts val="0"/>
                        </a:spcAft>
                      </a:pPr>
                      <a:r>
                        <a:rPr lang="sv-SE" sz="1200" b="1">
                          <a:effectLst/>
                          <a:latin typeface="Calibri" panose="020F0502020204030204" pitchFamily="34" charset="0"/>
                          <a:ea typeface="Calibri" panose="020F0502020204030204" pitchFamily="34" charset="0"/>
                          <a:cs typeface="Calibri" panose="020F0502020204030204" pitchFamily="34" charset="0"/>
                        </a:rPr>
                        <a:t>Leverantör av handling</a:t>
                      </a:r>
                      <a:endParaRPr lang="sv-SE"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5B9BD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rgbClr val="DEEAF6"/>
                    </a:solidFill>
                  </a:tcPr>
                </a:tc>
                <a:tc>
                  <a:txBody>
                    <a:bodyPr/>
                    <a:lstStyle/>
                    <a:p>
                      <a:pPr algn="l">
                        <a:lnSpc>
                          <a:spcPct val="107000"/>
                        </a:lnSpc>
                        <a:spcAft>
                          <a:spcPts val="0"/>
                        </a:spcAft>
                      </a:pPr>
                      <a:r>
                        <a:rPr lang="sv-SE" sz="1200">
                          <a:effectLst/>
                          <a:latin typeface="Calibri" panose="020F0502020204030204" pitchFamily="34" charset="0"/>
                          <a:ea typeface="Calibri" panose="020F0502020204030204" pitchFamily="34" charset="0"/>
                          <a:cs typeface="Calibri" panose="020F0502020204030204" pitchFamily="34" charset="0"/>
                        </a:rPr>
                        <a:t>ANSVARIG_PART</a:t>
                      </a:r>
                      <a:endParaRPr lang="sv-SE"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5B9BD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rgbClr val="DEEAF6"/>
                    </a:solidFill>
                  </a:tcPr>
                </a:tc>
                <a:tc>
                  <a:txBody>
                    <a:bodyPr/>
                    <a:lstStyle/>
                    <a:p>
                      <a:pPr algn="l">
                        <a:lnSpc>
                          <a:spcPct val="107000"/>
                        </a:lnSpc>
                        <a:spcAft>
                          <a:spcPts val="0"/>
                        </a:spcAft>
                      </a:pPr>
                      <a:r>
                        <a:rPr lang="sv-SE" sz="1200">
                          <a:effectLst/>
                          <a:latin typeface="Calibri" panose="020F0502020204030204" pitchFamily="34" charset="0"/>
                          <a:ea typeface="Calibri" panose="020F0502020204030204" pitchFamily="34" charset="0"/>
                          <a:cs typeface="Calibri" panose="020F0502020204030204" pitchFamily="34" charset="0"/>
                        </a:rPr>
                        <a:t>Disciplin-Arkitekt (A1)</a:t>
                      </a:r>
                      <a:endParaRPr lang="sv-SE"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5B9BD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rgbClr val="DEEAF6"/>
                    </a:solidFill>
                  </a:tcPr>
                </a:tc>
                <a:tc>
                  <a:txBody>
                    <a:bodyPr/>
                    <a:lstStyle/>
                    <a:p>
                      <a:pPr algn="l">
                        <a:lnSpc>
                          <a:spcPct val="107000"/>
                        </a:lnSpc>
                        <a:spcAft>
                          <a:spcPts val="0"/>
                        </a:spcAft>
                      </a:pPr>
                      <a:r>
                        <a:rPr lang="sv-SE" sz="1200" b="1">
                          <a:solidFill>
                            <a:srgbClr val="FF0000"/>
                          </a:solidFill>
                          <a:effectLst/>
                          <a:latin typeface="Calibri" panose="020F0502020204030204" pitchFamily="34" charset="0"/>
                          <a:ea typeface="Calibri" panose="020F0502020204030204" pitchFamily="34" charset="0"/>
                          <a:cs typeface="Calibri" panose="020F0502020204030204" pitchFamily="34" charset="0"/>
                        </a:rPr>
                        <a:t>A1</a:t>
                      </a:r>
                      <a:endParaRPr lang="sv-SE"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5B9BD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rgbClr val="DEEAF6"/>
                    </a:solidFill>
                  </a:tcPr>
                </a:tc>
                <a:extLst>
                  <a:ext uri="{0D108BD9-81ED-4DB2-BD59-A6C34878D82A}">
                    <a16:rowId xmlns:a16="http://schemas.microsoft.com/office/drawing/2014/main" val="3048206131"/>
                  </a:ext>
                </a:extLst>
              </a:tr>
              <a:tr h="238768">
                <a:tc>
                  <a:txBody>
                    <a:bodyPr/>
                    <a:lstStyle/>
                    <a:p>
                      <a:pPr algn="l">
                        <a:lnSpc>
                          <a:spcPct val="107000"/>
                        </a:lnSpc>
                        <a:spcAft>
                          <a:spcPts val="0"/>
                        </a:spcAft>
                      </a:pPr>
                      <a:r>
                        <a:rPr lang="sv-SE" sz="1200" b="1">
                          <a:effectLst/>
                          <a:latin typeface="Calibri" panose="020F0502020204030204" pitchFamily="34" charset="0"/>
                          <a:ea typeface="Calibri" panose="020F0502020204030204" pitchFamily="34" charset="0"/>
                          <a:cs typeface="Calibri" panose="020F0502020204030204" pitchFamily="34" charset="0"/>
                        </a:rPr>
                        <a:t>Leverantör av handling</a:t>
                      </a:r>
                      <a:endParaRPr lang="sv-SE"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tcPr>
                </a:tc>
                <a:tc>
                  <a:txBody>
                    <a:bodyPr/>
                    <a:lstStyle/>
                    <a:p>
                      <a:pPr algn="l">
                        <a:lnSpc>
                          <a:spcPct val="107000"/>
                        </a:lnSpc>
                        <a:spcAft>
                          <a:spcPts val="0"/>
                        </a:spcAft>
                      </a:pPr>
                      <a:r>
                        <a:rPr lang="sv-SE" sz="1200">
                          <a:effectLst/>
                          <a:latin typeface="Calibri" panose="020F0502020204030204" pitchFamily="34" charset="0"/>
                          <a:ea typeface="Calibri" panose="020F0502020204030204" pitchFamily="34" charset="0"/>
                          <a:cs typeface="Calibri" panose="020F0502020204030204" pitchFamily="34" charset="0"/>
                        </a:rPr>
                        <a:t>ANSVARIG_PART_FORETAG</a:t>
                      </a:r>
                      <a:endParaRPr lang="sv-SE"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tcPr>
                </a:tc>
                <a:tc>
                  <a:txBody>
                    <a:bodyPr/>
                    <a:lstStyle/>
                    <a:p>
                      <a:pPr algn="l">
                        <a:lnSpc>
                          <a:spcPct val="107000"/>
                        </a:lnSpc>
                        <a:spcAft>
                          <a:spcPts val="0"/>
                        </a:spcAft>
                      </a:pPr>
                      <a:r>
                        <a:rPr lang="sv-SE" sz="1200">
                          <a:effectLst/>
                          <a:latin typeface="Calibri" panose="020F0502020204030204" pitchFamily="34" charset="0"/>
                          <a:ea typeface="Calibri" panose="020F0502020204030204" pitchFamily="34" charset="0"/>
                          <a:cs typeface="Calibri" panose="020F0502020204030204" pitchFamily="34" charset="0"/>
                        </a:rPr>
                        <a:t>Organisation, namn</a:t>
                      </a:r>
                      <a:endParaRPr lang="sv-SE"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tcPr>
                </a:tc>
                <a:tc>
                  <a:txBody>
                    <a:bodyPr/>
                    <a:lstStyle/>
                    <a:p>
                      <a:pPr algn="l">
                        <a:lnSpc>
                          <a:spcPct val="107000"/>
                        </a:lnSpc>
                        <a:spcAft>
                          <a:spcPts val="0"/>
                        </a:spcAft>
                      </a:pPr>
                      <a:r>
                        <a:rPr lang="sv-SE" sz="1200" b="1">
                          <a:solidFill>
                            <a:srgbClr val="FF0000"/>
                          </a:solidFill>
                          <a:effectLst/>
                          <a:latin typeface="Calibri" panose="020F0502020204030204" pitchFamily="34" charset="0"/>
                          <a:ea typeface="Calibri" panose="020F0502020204030204" pitchFamily="34" charset="0"/>
                          <a:cs typeface="Calibri" panose="020F0502020204030204" pitchFamily="34" charset="0"/>
                        </a:rPr>
                        <a:t>TIKAB</a:t>
                      </a:r>
                      <a:endParaRPr lang="sv-SE"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tcPr>
                </a:tc>
                <a:extLst>
                  <a:ext uri="{0D108BD9-81ED-4DB2-BD59-A6C34878D82A}">
                    <a16:rowId xmlns:a16="http://schemas.microsoft.com/office/drawing/2014/main" val="4285653316"/>
                  </a:ext>
                </a:extLst>
              </a:tr>
              <a:tr h="238768">
                <a:tc>
                  <a:txBody>
                    <a:bodyPr/>
                    <a:lstStyle/>
                    <a:p>
                      <a:pPr algn="l">
                        <a:lnSpc>
                          <a:spcPct val="107000"/>
                        </a:lnSpc>
                        <a:spcAft>
                          <a:spcPts val="0"/>
                        </a:spcAft>
                      </a:pPr>
                      <a:r>
                        <a:rPr lang="sv-SE" sz="1200" b="1">
                          <a:effectLst/>
                          <a:latin typeface="Calibri" panose="020F0502020204030204" pitchFamily="34" charset="0"/>
                          <a:ea typeface="Calibri" panose="020F0502020204030204" pitchFamily="34" charset="0"/>
                          <a:cs typeface="Calibri" panose="020F0502020204030204" pitchFamily="34" charset="0"/>
                        </a:rPr>
                        <a:t>Leverantör av handling</a:t>
                      </a:r>
                      <a:endParaRPr lang="sv-SE"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rgbClr val="DEEAF6"/>
                    </a:solidFill>
                  </a:tcPr>
                </a:tc>
                <a:tc>
                  <a:txBody>
                    <a:bodyPr/>
                    <a:lstStyle/>
                    <a:p>
                      <a:pPr algn="l">
                        <a:lnSpc>
                          <a:spcPct val="107000"/>
                        </a:lnSpc>
                        <a:spcAft>
                          <a:spcPts val="0"/>
                        </a:spcAft>
                      </a:pPr>
                      <a:r>
                        <a:rPr lang="sv-SE" sz="1200">
                          <a:effectLst/>
                          <a:latin typeface="Calibri" panose="020F0502020204030204" pitchFamily="34" charset="0"/>
                          <a:ea typeface="Calibri" panose="020F0502020204030204" pitchFamily="34" charset="0"/>
                          <a:cs typeface="Calibri" panose="020F0502020204030204" pitchFamily="34" charset="0"/>
                        </a:rPr>
                        <a:t>ANSVARIG_PART_TELEFON</a:t>
                      </a:r>
                      <a:endParaRPr lang="sv-SE"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rgbClr val="DEEAF6"/>
                    </a:solidFill>
                  </a:tcPr>
                </a:tc>
                <a:tc>
                  <a:txBody>
                    <a:bodyPr/>
                    <a:lstStyle/>
                    <a:p>
                      <a:pPr algn="l">
                        <a:lnSpc>
                          <a:spcPct val="107000"/>
                        </a:lnSpc>
                        <a:spcAft>
                          <a:spcPts val="0"/>
                        </a:spcAft>
                      </a:pPr>
                      <a:r>
                        <a:rPr lang="sv-SE" sz="1200">
                          <a:effectLst/>
                          <a:latin typeface="Calibri" panose="020F0502020204030204" pitchFamily="34" charset="0"/>
                          <a:ea typeface="Calibri" panose="020F0502020204030204" pitchFamily="34" charset="0"/>
                          <a:cs typeface="Calibri" panose="020F0502020204030204" pitchFamily="34" charset="0"/>
                        </a:rPr>
                        <a:t>Organisation, Telefonnummer (växel)</a:t>
                      </a:r>
                      <a:endParaRPr lang="sv-SE"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rgbClr val="DEEAF6"/>
                    </a:solidFill>
                  </a:tcPr>
                </a:tc>
                <a:tc>
                  <a:txBody>
                    <a:bodyPr/>
                    <a:lstStyle/>
                    <a:p>
                      <a:pPr algn="l">
                        <a:lnSpc>
                          <a:spcPct val="107000"/>
                        </a:lnSpc>
                        <a:spcAft>
                          <a:spcPts val="0"/>
                        </a:spcAft>
                      </a:pPr>
                      <a:r>
                        <a:rPr lang="sv-SE" sz="1200" b="1">
                          <a:solidFill>
                            <a:srgbClr val="FF0000"/>
                          </a:solidFill>
                          <a:effectLst/>
                          <a:latin typeface="Calibri" panose="020F0502020204030204" pitchFamily="34" charset="0"/>
                          <a:ea typeface="Calibri" panose="020F0502020204030204" pitchFamily="34" charset="0"/>
                          <a:cs typeface="Calibri" panose="020F0502020204030204" pitchFamily="34" charset="0"/>
                        </a:rPr>
                        <a:t>08-40904300</a:t>
                      </a:r>
                      <a:endParaRPr lang="sv-SE"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rgbClr val="DEEAF6"/>
                    </a:solidFill>
                  </a:tcPr>
                </a:tc>
                <a:extLst>
                  <a:ext uri="{0D108BD9-81ED-4DB2-BD59-A6C34878D82A}">
                    <a16:rowId xmlns:a16="http://schemas.microsoft.com/office/drawing/2014/main" val="2837570976"/>
                  </a:ext>
                </a:extLst>
              </a:tr>
              <a:tr h="310476">
                <a:tc>
                  <a:txBody>
                    <a:bodyPr/>
                    <a:lstStyle/>
                    <a:p>
                      <a:pPr algn="l">
                        <a:lnSpc>
                          <a:spcPct val="107000"/>
                        </a:lnSpc>
                        <a:spcAft>
                          <a:spcPts val="0"/>
                        </a:spcAft>
                      </a:pPr>
                      <a:r>
                        <a:rPr lang="sv-SE" sz="1200" b="1">
                          <a:effectLst/>
                          <a:latin typeface="Calibri" panose="020F0502020204030204" pitchFamily="34" charset="0"/>
                          <a:ea typeface="Calibri" panose="020F0502020204030204" pitchFamily="34" charset="0"/>
                          <a:cs typeface="Calibri" panose="020F0502020204030204" pitchFamily="34" charset="0"/>
                        </a:rPr>
                        <a:t>Leverantör av handling</a:t>
                      </a:r>
                      <a:endParaRPr lang="sv-SE"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tcPr>
                </a:tc>
                <a:tc>
                  <a:txBody>
                    <a:bodyPr/>
                    <a:lstStyle/>
                    <a:p>
                      <a:pPr algn="l">
                        <a:lnSpc>
                          <a:spcPct val="107000"/>
                        </a:lnSpc>
                        <a:spcAft>
                          <a:spcPts val="0"/>
                        </a:spcAft>
                      </a:pPr>
                      <a:r>
                        <a:rPr lang="sv-SE" sz="1200">
                          <a:effectLst/>
                          <a:latin typeface="Calibri" panose="020F0502020204030204" pitchFamily="34" charset="0"/>
                          <a:ea typeface="Calibri" panose="020F0502020204030204" pitchFamily="34" charset="0"/>
                          <a:cs typeface="Calibri" panose="020F0502020204030204" pitchFamily="34" charset="0"/>
                        </a:rPr>
                        <a:t>ANSVARIG_PART_SKAPAD_AV</a:t>
                      </a:r>
                      <a:endParaRPr lang="sv-SE"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tcPr>
                </a:tc>
                <a:tc>
                  <a:txBody>
                    <a:bodyPr/>
                    <a:lstStyle/>
                    <a:p>
                      <a:pPr algn="l">
                        <a:lnSpc>
                          <a:spcPct val="107000"/>
                        </a:lnSpc>
                        <a:spcAft>
                          <a:spcPts val="0"/>
                        </a:spcAft>
                      </a:pPr>
                      <a:r>
                        <a:rPr lang="sv-SE" sz="1200">
                          <a:effectLst/>
                          <a:latin typeface="Calibri" panose="020F0502020204030204" pitchFamily="34" charset="0"/>
                          <a:ea typeface="Calibri" panose="020F0502020204030204" pitchFamily="34" charset="0"/>
                          <a:cs typeface="Calibri" panose="020F0502020204030204" pitchFamily="34" charset="0"/>
                        </a:rPr>
                        <a:t>Förnamn Efternamn</a:t>
                      </a:r>
                      <a:endParaRPr lang="sv-SE"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tcPr>
                </a:tc>
                <a:tc>
                  <a:txBody>
                    <a:bodyPr/>
                    <a:lstStyle/>
                    <a:p>
                      <a:pPr algn="l">
                        <a:lnSpc>
                          <a:spcPct val="107000"/>
                        </a:lnSpc>
                        <a:spcAft>
                          <a:spcPts val="0"/>
                        </a:spcAft>
                      </a:pPr>
                      <a:r>
                        <a:rPr lang="sv-SE" sz="1200" b="1">
                          <a:solidFill>
                            <a:srgbClr val="FF0000"/>
                          </a:solidFill>
                          <a:effectLst/>
                          <a:latin typeface="Calibri" panose="020F0502020204030204" pitchFamily="34" charset="0"/>
                          <a:ea typeface="Calibri" panose="020F0502020204030204" pitchFamily="34" charset="0"/>
                          <a:cs typeface="Calibri" panose="020F0502020204030204" pitchFamily="34" charset="0"/>
                        </a:rPr>
                        <a:t>MARCUS BENGTSSON</a:t>
                      </a:r>
                      <a:endParaRPr lang="sv-SE"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tcPr>
                </a:tc>
                <a:extLst>
                  <a:ext uri="{0D108BD9-81ED-4DB2-BD59-A6C34878D82A}">
                    <a16:rowId xmlns:a16="http://schemas.microsoft.com/office/drawing/2014/main" val="1767165771"/>
                  </a:ext>
                </a:extLst>
              </a:tr>
              <a:tr h="238768">
                <a:tc>
                  <a:txBody>
                    <a:bodyPr/>
                    <a:lstStyle/>
                    <a:p>
                      <a:pPr algn="l">
                        <a:lnSpc>
                          <a:spcPct val="107000"/>
                        </a:lnSpc>
                        <a:spcAft>
                          <a:spcPts val="0"/>
                        </a:spcAft>
                      </a:pPr>
                      <a:r>
                        <a:rPr lang="sv-SE" sz="1200" b="1">
                          <a:effectLst/>
                          <a:latin typeface="Calibri" panose="020F0502020204030204" pitchFamily="34" charset="0"/>
                          <a:ea typeface="Calibri" panose="020F0502020204030204" pitchFamily="34" charset="0"/>
                          <a:cs typeface="Calibri" panose="020F0502020204030204" pitchFamily="34" charset="0"/>
                        </a:rPr>
                        <a:t>Leverantör av handling</a:t>
                      </a:r>
                      <a:endParaRPr lang="sv-SE"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rgbClr val="DEEAF6"/>
                    </a:solidFill>
                  </a:tcPr>
                </a:tc>
                <a:tc>
                  <a:txBody>
                    <a:bodyPr/>
                    <a:lstStyle/>
                    <a:p>
                      <a:pPr algn="l">
                        <a:lnSpc>
                          <a:spcPct val="107000"/>
                        </a:lnSpc>
                        <a:spcAft>
                          <a:spcPts val="0"/>
                        </a:spcAft>
                      </a:pPr>
                      <a:r>
                        <a:rPr lang="sv-SE" sz="1200">
                          <a:effectLst/>
                          <a:latin typeface="Calibri" panose="020F0502020204030204" pitchFamily="34" charset="0"/>
                          <a:ea typeface="Calibri" panose="020F0502020204030204" pitchFamily="34" charset="0"/>
                          <a:cs typeface="Calibri" panose="020F0502020204030204" pitchFamily="34" charset="0"/>
                        </a:rPr>
                        <a:t>ANSVARIG_PART_KONTAKTPERSON</a:t>
                      </a:r>
                      <a:endParaRPr lang="sv-SE"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rgbClr val="DEEAF6"/>
                    </a:solidFill>
                  </a:tcPr>
                </a:tc>
                <a:tc>
                  <a:txBody>
                    <a:bodyPr/>
                    <a:lstStyle/>
                    <a:p>
                      <a:pPr algn="l">
                        <a:lnSpc>
                          <a:spcPct val="107000"/>
                        </a:lnSpc>
                        <a:spcAft>
                          <a:spcPts val="0"/>
                        </a:spcAft>
                      </a:pPr>
                      <a:r>
                        <a:rPr lang="sv-SE" sz="1200">
                          <a:effectLst/>
                          <a:latin typeface="Calibri" panose="020F0502020204030204" pitchFamily="34" charset="0"/>
                          <a:ea typeface="Calibri" panose="020F0502020204030204" pitchFamily="34" charset="0"/>
                          <a:cs typeface="Calibri" panose="020F0502020204030204" pitchFamily="34" charset="0"/>
                        </a:rPr>
                        <a:t>Förnamn Efternamn</a:t>
                      </a:r>
                      <a:endParaRPr lang="sv-SE"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rgbClr val="DEEAF6"/>
                    </a:solidFill>
                  </a:tcPr>
                </a:tc>
                <a:tc>
                  <a:txBody>
                    <a:bodyPr/>
                    <a:lstStyle/>
                    <a:p>
                      <a:pPr algn="l">
                        <a:lnSpc>
                          <a:spcPct val="107000"/>
                        </a:lnSpc>
                        <a:spcAft>
                          <a:spcPts val="0"/>
                        </a:spcAft>
                      </a:pPr>
                      <a:r>
                        <a:rPr lang="sv-SE" sz="1200" b="1">
                          <a:solidFill>
                            <a:srgbClr val="FF0000"/>
                          </a:solidFill>
                          <a:effectLst/>
                          <a:latin typeface="Calibri" panose="020F0502020204030204" pitchFamily="34" charset="0"/>
                          <a:ea typeface="Calibri" panose="020F0502020204030204" pitchFamily="34" charset="0"/>
                          <a:cs typeface="Calibri" panose="020F0502020204030204" pitchFamily="34" charset="0"/>
                        </a:rPr>
                        <a:t>JOHAN STRIBECK</a:t>
                      </a:r>
                      <a:endParaRPr lang="sv-SE"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rgbClr val="DEEAF6"/>
                    </a:solidFill>
                  </a:tcPr>
                </a:tc>
                <a:extLst>
                  <a:ext uri="{0D108BD9-81ED-4DB2-BD59-A6C34878D82A}">
                    <a16:rowId xmlns:a16="http://schemas.microsoft.com/office/drawing/2014/main" val="1922641607"/>
                  </a:ext>
                </a:extLst>
              </a:tr>
              <a:tr h="238768">
                <a:tc>
                  <a:txBody>
                    <a:bodyPr/>
                    <a:lstStyle/>
                    <a:p>
                      <a:pPr algn="l">
                        <a:lnSpc>
                          <a:spcPct val="107000"/>
                        </a:lnSpc>
                        <a:spcAft>
                          <a:spcPts val="0"/>
                        </a:spcAft>
                      </a:pPr>
                      <a:r>
                        <a:rPr lang="sv-SE" sz="1200" b="1">
                          <a:effectLst/>
                          <a:latin typeface="Calibri" panose="020F0502020204030204" pitchFamily="34" charset="0"/>
                          <a:ea typeface="Calibri" panose="020F0502020204030204" pitchFamily="34" charset="0"/>
                          <a:cs typeface="Calibri" panose="020F0502020204030204" pitchFamily="34" charset="0"/>
                        </a:rPr>
                        <a:t>Leverantör av handling</a:t>
                      </a:r>
                      <a:endParaRPr lang="sv-SE"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tcPr>
                </a:tc>
                <a:tc>
                  <a:txBody>
                    <a:bodyPr/>
                    <a:lstStyle/>
                    <a:p>
                      <a:pPr algn="l">
                        <a:lnSpc>
                          <a:spcPct val="107000"/>
                        </a:lnSpc>
                        <a:spcAft>
                          <a:spcPts val="0"/>
                        </a:spcAft>
                      </a:pPr>
                      <a:r>
                        <a:rPr lang="sv-SE" sz="1200">
                          <a:effectLst/>
                          <a:latin typeface="Calibri" panose="020F0502020204030204" pitchFamily="34" charset="0"/>
                          <a:ea typeface="Calibri" panose="020F0502020204030204" pitchFamily="34" charset="0"/>
                          <a:cs typeface="Calibri" panose="020F0502020204030204" pitchFamily="34" charset="0"/>
                        </a:rPr>
                        <a:t>ANSVARIG_PART_GODKAND_AV</a:t>
                      </a:r>
                      <a:endParaRPr lang="sv-SE"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tcPr>
                </a:tc>
                <a:tc>
                  <a:txBody>
                    <a:bodyPr/>
                    <a:lstStyle/>
                    <a:p>
                      <a:pPr algn="l">
                        <a:lnSpc>
                          <a:spcPct val="107000"/>
                        </a:lnSpc>
                        <a:spcAft>
                          <a:spcPts val="0"/>
                        </a:spcAft>
                      </a:pPr>
                      <a:r>
                        <a:rPr lang="sv-SE" sz="1200" dirty="0">
                          <a:effectLst/>
                          <a:latin typeface="Calibri" panose="020F0502020204030204" pitchFamily="34" charset="0"/>
                          <a:ea typeface="Calibri" panose="020F0502020204030204" pitchFamily="34" charset="0"/>
                          <a:cs typeface="Calibri" panose="020F0502020204030204" pitchFamily="34" charset="0"/>
                        </a:rPr>
                        <a:t>Förnamn Efternamn</a:t>
                      </a:r>
                      <a:endParaRPr lang="sv-SE"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tcPr>
                </a:tc>
                <a:tc>
                  <a:txBody>
                    <a:bodyPr/>
                    <a:lstStyle/>
                    <a:p>
                      <a:pPr algn="l">
                        <a:lnSpc>
                          <a:spcPct val="107000"/>
                        </a:lnSpc>
                        <a:spcAft>
                          <a:spcPts val="0"/>
                        </a:spcAft>
                      </a:pPr>
                      <a:r>
                        <a:rPr lang="sv-SE" sz="1200" b="1" dirty="0">
                          <a:solidFill>
                            <a:srgbClr val="FF0000"/>
                          </a:solidFill>
                          <a:effectLst/>
                          <a:latin typeface="Calibri" panose="020F0502020204030204" pitchFamily="34" charset="0"/>
                          <a:ea typeface="Calibri" panose="020F0502020204030204" pitchFamily="34" charset="0"/>
                          <a:cs typeface="Calibri" panose="020F0502020204030204" pitchFamily="34" charset="0"/>
                        </a:rPr>
                        <a:t>JOHAN STRIBECK</a:t>
                      </a:r>
                      <a:endParaRPr lang="sv-SE"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tcPr>
                </a:tc>
                <a:extLst>
                  <a:ext uri="{0D108BD9-81ED-4DB2-BD59-A6C34878D82A}">
                    <a16:rowId xmlns:a16="http://schemas.microsoft.com/office/drawing/2014/main" val="4200379743"/>
                  </a:ext>
                </a:extLst>
              </a:tr>
            </a:tbl>
          </a:graphicData>
        </a:graphic>
      </p:graphicFrame>
      <p:sp>
        <p:nvSpPr>
          <p:cNvPr id="7" name="Rektangel 6">
            <a:extLst>
              <a:ext uri="{FF2B5EF4-FFF2-40B4-BE49-F238E27FC236}">
                <a16:creationId xmlns:a16="http://schemas.microsoft.com/office/drawing/2014/main" id="{AAC70AF9-13CE-45D2-873B-7E5569B63288}"/>
              </a:ext>
            </a:extLst>
          </p:cNvPr>
          <p:cNvSpPr/>
          <p:nvPr/>
        </p:nvSpPr>
        <p:spPr>
          <a:xfrm>
            <a:off x="3738148" y="3574121"/>
            <a:ext cx="6096000" cy="281231"/>
          </a:xfrm>
          <a:prstGeom prst="rect">
            <a:avLst/>
          </a:prstGeom>
        </p:spPr>
        <p:txBody>
          <a:bodyPr>
            <a:spAutoFit/>
          </a:bodyPr>
          <a:lstStyle/>
          <a:p>
            <a:pPr>
              <a:lnSpc>
                <a:spcPct val="107000"/>
              </a:lnSpc>
              <a:spcAft>
                <a:spcPts val="800"/>
              </a:spcAft>
            </a:pPr>
            <a:r>
              <a:rPr lang="sv-SE" sz="1200" dirty="0">
                <a:latin typeface="Calibri" panose="020F0502020204030204" pitchFamily="34" charset="0"/>
                <a:ea typeface="Calibri" panose="020F0502020204030204" pitchFamily="34" charset="0"/>
                <a:cs typeface="Times New Roman" panose="02020603050405020304" pitchFamily="18" charset="0"/>
              </a:rPr>
              <a:t>GODKÄND AV, </a:t>
            </a:r>
            <a:r>
              <a:rPr lang="sv-SE" sz="1200" i="1" dirty="0">
                <a:latin typeface="Calibri" panose="020F0502020204030204" pitchFamily="34" charset="0"/>
                <a:ea typeface="Calibri" panose="020F0502020204030204" pitchFamily="34" charset="0"/>
                <a:cs typeface="Times New Roman" panose="02020603050405020304" pitchFamily="18" charset="0"/>
              </a:rPr>
              <a:t>se godkännande process</a:t>
            </a:r>
            <a:endParaRPr lang="sv-SE" sz="1200" dirty="0">
              <a:latin typeface="Calibri" panose="020F0502020204030204" pitchFamily="34" charset="0"/>
              <a:ea typeface="Calibri" panose="020F0502020204030204" pitchFamily="34" charset="0"/>
              <a:cs typeface="Times New Roman" panose="02020603050405020304" pitchFamily="18" charset="0"/>
            </a:endParaRPr>
          </a:p>
        </p:txBody>
      </p:sp>
      <p:sp>
        <p:nvSpPr>
          <p:cNvPr id="9" name="Rektangel 8">
            <a:extLst>
              <a:ext uri="{FF2B5EF4-FFF2-40B4-BE49-F238E27FC236}">
                <a16:creationId xmlns:a16="http://schemas.microsoft.com/office/drawing/2014/main" id="{8BDEAA90-FF88-40F4-8FA8-5B7212EEA522}"/>
              </a:ext>
            </a:extLst>
          </p:cNvPr>
          <p:cNvSpPr/>
          <p:nvPr/>
        </p:nvSpPr>
        <p:spPr>
          <a:xfrm>
            <a:off x="626644" y="4464427"/>
            <a:ext cx="2841552" cy="665114"/>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spcBef>
                <a:spcPts val="600"/>
              </a:spcBef>
            </a:pPr>
            <a:endParaRPr lang="sv-SE" sz="2000" dirty="0" err="1">
              <a:solidFill>
                <a:srgbClr val="FFFFFF"/>
              </a:solidFill>
              <a:latin typeface="Arial" pitchFamily="34" charset="0"/>
              <a:cs typeface="Arial" pitchFamily="34" charset="0"/>
            </a:endParaRPr>
          </a:p>
        </p:txBody>
      </p:sp>
      <p:sp>
        <p:nvSpPr>
          <p:cNvPr id="13" name="Rektangel 12">
            <a:extLst>
              <a:ext uri="{FF2B5EF4-FFF2-40B4-BE49-F238E27FC236}">
                <a16:creationId xmlns:a16="http://schemas.microsoft.com/office/drawing/2014/main" id="{61C6157C-8AB1-4C96-A5FC-5FFAEC0E36C3}"/>
              </a:ext>
            </a:extLst>
          </p:cNvPr>
          <p:cNvSpPr/>
          <p:nvPr/>
        </p:nvSpPr>
        <p:spPr>
          <a:xfrm>
            <a:off x="10211183" y="1921073"/>
            <a:ext cx="1752215" cy="250627"/>
          </a:xfrm>
          <a:prstGeom prst="rect">
            <a:avLst/>
          </a:prstGeom>
          <a:solidFill>
            <a:srgbClr val="C00000">
              <a:alpha val="10000"/>
            </a:srgbClr>
          </a:solidFill>
          <a:ln>
            <a:solidFill>
              <a:srgbClr val="FF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spcBef>
                <a:spcPts val="600"/>
              </a:spcBef>
            </a:pPr>
            <a:endParaRPr lang="sv-SE" sz="2000" dirty="0" err="1">
              <a:solidFill>
                <a:srgbClr val="FFFFFF"/>
              </a:solidFill>
              <a:latin typeface="Arial" pitchFamily="34" charset="0"/>
              <a:cs typeface="Arial" pitchFamily="34" charset="0"/>
            </a:endParaRPr>
          </a:p>
        </p:txBody>
      </p:sp>
      <p:sp>
        <p:nvSpPr>
          <p:cNvPr id="14" name="Rektangel 13">
            <a:extLst>
              <a:ext uri="{FF2B5EF4-FFF2-40B4-BE49-F238E27FC236}">
                <a16:creationId xmlns:a16="http://schemas.microsoft.com/office/drawing/2014/main" id="{3BF3DD60-342E-4E3B-AC0A-E37E37CB92B6}"/>
              </a:ext>
            </a:extLst>
          </p:cNvPr>
          <p:cNvSpPr/>
          <p:nvPr/>
        </p:nvSpPr>
        <p:spPr>
          <a:xfrm>
            <a:off x="10211183" y="2171701"/>
            <a:ext cx="1752215" cy="221874"/>
          </a:xfrm>
          <a:prstGeom prst="rect">
            <a:avLst/>
          </a:prstGeom>
          <a:solidFill>
            <a:srgbClr val="C00000">
              <a:alpha val="10000"/>
            </a:srgbClr>
          </a:solidFill>
          <a:ln>
            <a:solidFill>
              <a:srgbClr val="FF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spcBef>
                <a:spcPts val="600"/>
              </a:spcBef>
            </a:pPr>
            <a:endParaRPr lang="sv-SE" sz="2000" dirty="0" err="1">
              <a:solidFill>
                <a:srgbClr val="FFFFFF"/>
              </a:solidFill>
              <a:latin typeface="Arial" pitchFamily="34" charset="0"/>
              <a:cs typeface="Arial" pitchFamily="34" charset="0"/>
            </a:endParaRPr>
          </a:p>
        </p:txBody>
      </p:sp>
      <p:sp>
        <p:nvSpPr>
          <p:cNvPr id="15" name="Rektangel 14">
            <a:extLst>
              <a:ext uri="{FF2B5EF4-FFF2-40B4-BE49-F238E27FC236}">
                <a16:creationId xmlns:a16="http://schemas.microsoft.com/office/drawing/2014/main" id="{30501C79-EA6C-4455-888C-F076476C68F1}"/>
              </a:ext>
            </a:extLst>
          </p:cNvPr>
          <p:cNvSpPr/>
          <p:nvPr/>
        </p:nvSpPr>
        <p:spPr>
          <a:xfrm>
            <a:off x="10211183" y="2393574"/>
            <a:ext cx="1752215" cy="244954"/>
          </a:xfrm>
          <a:prstGeom prst="rect">
            <a:avLst/>
          </a:prstGeom>
          <a:solidFill>
            <a:srgbClr val="C00000">
              <a:alpha val="10000"/>
            </a:srgbClr>
          </a:solidFill>
          <a:ln>
            <a:solidFill>
              <a:srgbClr val="FF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spcBef>
                <a:spcPts val="600"/>
              </a:spcBef>
            </a:pPr>
            <a:endParaRPr lang="sv-SE" sz="2000" dirty="0" err="1">
              <a:solidFill>
                <a:srgbClr val="FFFFFF"/>
              </a:solidFill>
              <a:latin typeface="Arial" pitchFamily="34" charset="0"/>
              <a:cs typeface="Arial" pitchFamily="34" charset="0"/>
            </a:endParaRPr>
          </a:p>
        </p:txBody>
      </p:sp>
      <p:sp>
        <p:nvSpPr>
          <p:cNvPr id="16" name="Rektangel 15">
            <a:extLst>
              <a:ext uri="{FF2B5EF4-FFF2-40B4-BE49-F238E27FC236}">
                <a16:creationId xmlns:a16="http://schemas.microsoft.com/office/drawing/2014/main" id="{0826A11B-346E-4CFA-B1F0-1625175A071B}"/>
              </a:ext>
            </a:extLst>
          </p:cNvPr>
          <p:cNvSpPr/>
          <p:nvPr/>
        </p:nvSpPr>
        <p:spPr>
          <a:xfrm>
            <a:off x="10211183" y="2638528"/>
            <a:ext cx="1752215" cy="306116"/>
          </a:xfrm>
          <a:prstGeom prst="rect">
            <a:avLst/>
          </a:prstGeom>
          <a:solidFill>
            <a:srgbClr val="C00000">
              <a:alpha val="10000"/>
            </a:srgbClr>
          </a:solidFill>
          <a:ln>
            <a:solidFill>
              <a:srgbClr val="FF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spcBef>
                <a:spcPts val="600"/>
              </a:spcBef>
            </a:pPr>
            <a:endParaRPr lang="sv-SE" sz="2000" dirty="0" err="1">
              <a:solidFill>
                <a:srgbClr val="FFFFFF"/>
              </a:solidFill>
              <a:latin typeface="Arial" pitchFamily="34" charset="0"/>
              <a:cs typeface="Arial" pitchFamily="34" charset="0"/>
            </a:endParaRPr>
          </a:p>
        </p:txBody>
      </p:sp>
      <p:sp>
        <p:nvSpPr>
          <p:cNvPr id="17" name="Rektangel 16">
            <a:extLst>
              <a:ext uri="{FF2B5EF4-FFF2-40B4-BE49-F238E27FC236}">
                <a16:creationId xmlns:a16="http://schemas.microsoft.com/office/drawing/2014/main" id="{19ADFDAF-C54D-421C-A44B-5C5660676E14}"/>
              </a:ext>
            </a:extLst>
          </p:cNvPr>
          <p:cNvSpPr/>
          <p:nvPr/>
        </p:nvSpPr>
        <p:spPr>
          <a:xfrm>
            <a:off x="10211182" y="2941023"/>
            <a:ext cx="1752215" cy="244954"/>
          </a:xfrm>
          <a:prstGeom prst="rect">
            <a:avLst/>
          </a:prstGeom>
          <a:solidFill>
            <a:srgbClr val="C00000">
              <a:alpha val="10000"/>
            </a:srgbClr>
          </a:solidFill>
          <a:ln>
            <a:solidFill>
              <a:srgbClr val="FF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spcBef>
                <a:spcPts val="600"/>
              </a:spcBef>
            </a:pPr>
            <a:endParaRPr lang="sv-SE" sz="2000" dirty="0" err="1">
              <a:solidFill>
                <a:srgbClr val="FFFFFF"/>
              </a:solidFill>
              <a:latin typeface="Arial" pitchFamily="34" charset="0"/>
              <a:cs typeface="Arial" pitchFamily="34" charset="0"/>
            </a:endParaRPr>
          </a:p>
        </p:txBody>
      </p:sp>
      <p:sp>
        <p:nvSpPr>
          <p:cNvPr id="18" name="Rektangel 17">
            <a:extLst>
              <a:ext uri="{FF2B5EF4-FFF2-40B4-BE49-F238E27FC236}">
                <a16:creationId xmlns:a16="http://schemas.microsoft.com/office/drawing/2014/main" id="{535C5C31-C9BE-48DD-B065-59A86C1540C7}"/>
              </a:ext>
            </a:extLst>
          </p:cNvPr>
          <p:cNvSpPr/>
          <p:nvPr/>
        </p:nvSpPr>
        <p:spPr>
          <a:xfrm>
            <a:off x="10211181" y="3185011"/>
            <a:ext cx="1752215" cy="244954"/>
          </a:xfrm>
          <a:prstGeom prst="rect">
            <a:avLst/>
          </a:prstGeom>
          <a:solidFill>
            <a:srgbClr val="C00000">
              <a:alpha val="10000"/>
            </a:srgbClr>
          </a:solidFill>
          <a:ln>
            <a:solidFill>
              <a:srgbClr val="FF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spcBef>
                <a:spcPts val="600"/>
              </a:spcBef>
            </a:pPr>
            <a:endParaRPr lang="sv-SE" sz="2000" dirty="0" err="1">
              <a:solidFill>
                <a:srgbClr val="FFFFFF"/>
              </a:solidFill>
              <a:latin typeface="Arial" pitchFamily="34" charset="0"/>
              <a:cs typeface="Arial" pitchFamily="34" charset="0"/>
            </a:endParaRPr>
          </a:p>
        </p:txBody>
      </p:sp>
      <p:sp>
        <p:nvSpPr>
          <p:cNvPr id="19" name="Rektangel 18">
            <a:extLst>
              <a:ext uri="{FF2B5EF4-FFF2-40B4-BE49-F238E27FC236}">
                <a16:creationId xmlns:a16="http://schemas.microsoft.com/office/drawing/2014/main" id="{DBB6FBF9-E68D-4F4B-B4EB-5839AD0E5D21}"/>
              </a:ext>
            </a:extLst>
          </p:cNvPr>
          <p:cNvSpPr/>
          <p:nvPr/>
        </p:nvSpPr>
        <p:spPr>
          <a:xfrm>
            <a:off x="624957" y="4464427"/>
            <a:ext cx="960001" cy="221874"/>
          </a:xfrm>
          <a:prstGeom prst="rect">
            <a:avLst/>
          </a:prstGeom>
          <a:solidFill>
            <a:srgbClr val="C00000">
              <a:alpha val="10000"/>
            </a:srgbClr>
          </a:solidFill>
          <a:ln>
            <a:solidFill>
              <a:srgbClr val="FF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spcBef>
                <a:spcPts val="600"/>
              </a:spcBef>
            </a:pPr>
            <a:endParaRPr lang="sv-SE" sz="2000" dirty="0" err="1">
              <a:solidFill>
                <a:srgbClr val="FFFFFF"/>
              </a:solidFill>
              <a:latin typeface="Arial" pitchFamily="34" charset="0"/>
              <a:cs typeface="Arial" pitchFamily="34" charset="0"/>
            </a:endParaRPr>
          </a:p>
        </p:txBody>
      </p:sp>
      <p:sp>
        <p:nvSpPr>
          <p:cNvPr id="20" name="Rektangel 19">
            <a:extLst>
              <a:ext uri="{FF2B5EF4-FFF2-40B4-BE49-F238E27FC236}">
                <a16:creationId xmlns:a16="http://schemas.microsoft.com/office/drawing/2014/main" id="{6E5E159D-E7F3-4E00-B20F-220488EFED40}"/>
              </a:ext>
            </a:extLst>
          </p:cNvPr>
          <p:cNvSpPr/>
          <p:nvPr/>
        </p:nvSpPr>
        <p:spPr>
          <a:xfrm>
            <a:off x="1584958" y="4464427"/>
            <a:ext cx="1883238" cy="221874"/>
          </a:xfrm>
          <a:prstGeom prst="rect">
            <a:avLst/>
          </a:prstGeom>
          <a:solidFill>
            <a:srgbClr val="C00000">
              <a:alpha val="10000"/>
            </a:srgbClr>
          </a:solidFill>
          <a:ln>
            <a:solidFill>
              <a:srgbClr val="FF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spcBef>
                <a:spcPts val="600"/>
              </a:spcBef>
            </a:pPr>
            <a:endParaRPr lang="sv-SE" sz="2000" dirty="0" err="1">
              <a:solidFill>
                <a:srgbClr val="FFFFFF"/>
              </a:solidFill>
              <a:latin typeface="Arial" pitchFamily="34" charset="0"/>
              <a:cs typeface="Arial" pitchFamily="34" charset="0"/>
            </a:endParaRPr>
          </a:p>
        </p:txBody>
      </p:sp>
      <p:sp>
        <p:nvSpPr>
          <p:cNvPr id="21" name="Rektangel 20">
            <a:extLst>
              <a:ext uri="{FF2B5EF4-FFF2-40B4-BE49-F238E27FC236}">
                <a16:creationId xmlns:a16="http://schemas.microsoft.com/office/drawing/2014/main" id="{3629293D-A48A-4AF0-B25B-69408E29DEDE}"/>
              </a:ext>
            </a:extLst>
          </p:cNvPr>
          <p:cNvSpPr/>
          <p:nvPr/>
        </p:nvSpPr>
        <p:spPr>
          <a:xfrm>
            <a:off x="1584958" y="2162621"/>
            <a:ext cx="1396781" cy="230952"/>
          </a:xfrm>
          <a:prstGeom prst="rect">
            <a:avLst/>
          </a:prstGeom>
          <a:solidFill>
            <a:srgbClr val="C00000">
              <a:alpha val="10000"/>
            </a:srgbClr>
          </a:solidFill>
          <a:ln>
            <a:solidFill>
              <a:srgbClr val="FF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spcBef>
                <a:spcPts val="600"/>
              </a:spcBef>
            </a:pPr>
            <a:endParaRPr lang="sv-SE" sz="2000" dirty="0" err="1">
              <a:solidFill>
                <a:srgbClr val="FFFFFF"/>
              </a:solidFill>
              <a:latin typeface="Arial" pitchFamily="34" charset="0"/>
              <a:cs typeface="Arial" pitchFamily="34" charset="0"/>
            </a:endParaRPr>
          </a:p>
        </p:txBody>
      </p:sp>
      <p:sp>
        <p:nvSpPr>
          <p:cNvPr id="22" name="Rektangel 21">
            <a:extLst>
              <a:ext uri="{FF2B5EF4-FFF2-40B4-BE49-F238E27FC236}">
                <a16:creationId xmlns:a16="http://schemas.microsoft.com/office/drawing/2014/main" id="{72FACB6F-5E72-42CE-BE98-0BB5472ED561}"/>
              </a:ext>
            </a:extLst>
          </p:cNvPr>
          <p:cNvSpPr/>
          <p:nvPr/>
        </p:nvSpPr>
        <p:spPr>
          <a:xfrm>
            <a:off x="624957" y="4910748"/>
            <a:ext cx="960001" cy="221874"/>
          </a:xfrm>
          <a:prstGeom prst="rect">
            <a:avLst/>
          </a:prstGeom>
          <a:solidFill>
            <a:srgbClr val="C00000">
              <a:alpha val="10000"/>
            </a:srgbClr>
          </a:solidFill>
          <a:ln>
            <a:solidFill>
              <a:srgbClr val="FF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spcBef>
                <a:spcPts val="600"/>
              </a:spcBef>
            </a:pPr>
            <a:endParaRPr lang="sv-SE" sz="2000" dirty="0" err="1">
              <a:solidFill>
                <a:srgbClr val="FFFFFF"/>
              </a:solidFill>
              <a:latin typeface="Arial" pitchFamily="34" charset="0"/>
              <a:cs typeface="Arial" pitchFamily="34" charset="0"/>
            </a:endParaRPr>
          </a:p>
        </p:txBody>
      </p:sp>
      <p:sp>
        <p:nvSpPr>
          <p:cNvPr id="23" name="Rektangel 22">
            <a:extLst>
              <a:ext uri="{FF2B5EF4-FFF2-40B4-BE49-F238E27FC236}">
                <a16:creationId xmlns:a16="http://schemas.microsoft.com/office/drawing/2014/main" id="{29012146-A890-4A7F-9FE0-A6A7385222C6}"/>
              </a:ext>
            </a:extLst>
          </p:cNvPr>
          <p:cNvSpPr/>
          <p:nvPr/>
        </p:nvSpPr>
        <p:spPr>
          <a:xfrm>
            <a:off x="1584958" y="4688874"/>
            <a:ext cx="1883238" cy="218793"/>
          </a:xfrm>
          <a:prstGeom prst="rect">
            <a:avLst/>
          </a:prstGeom>
          <a:solidFill>
            <a:srgbClr val="C00000">
              <a:alpha val="10000"/>
            </a:srgbClr>
          </a:solidFill>
          <a:ln>
            <a:solidFill>
              <a:srgbClr val="FF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spcBef>
                <a:spcPts val="600"/>
              </a:spcBef>
            </a:pPr>
            <a:endParaRPr lang="sv-SE" sz="2000" dirty="0" err="1">
              <a:solidFill>
                <a:srgbClr val="FFFFFF"/>
              </a:solidFill>
              <a:latin typeface="Arial" pitchFamily="34" charset="0"/>
              <a:cs typeface="Arial" pitchFamily="34" charset="0"/>
            </a:endParaRPr>
          </a:p>
        </p:txBody>
      </p:sp>
      <p:sp>
        <p:nvSpPr>
          <p:cNvPr id="24" name="Rektangel 23">
            <a:extLst>
              <a:ext uri="{FF2B5EF4-FFF2-40B4-BE49-F238E27FC236}">
                <a16:creationId xmlns:a16="http://schemas.microsoft.com/office/drawing/2014/main" id="{94CEA941-B25A-49A1-ADF5-7AADE888FF40}"/>
              </a:ext>
            </a:extLst>
          </p:cNvPr>
          <p:cNvSpPr/>
          <p:nvPr/>
        </p:nvSpPr>
        <p:spPr>
          <a:xfrm>
            <a:off x="1584958" y="4907667"/>
            <a:ext cx="1883238" cy="218793"/>
          </a:xfrm>
          <a:prstGeom prst="rect">
            <a:avLst/>
          </a:prstGeom>
          <a:solidFill>
            <a:srgbClr val="C00000">
              <a:alpha val="10000"/>
            </a:srgbClr>
          </a:solidFill>
          <a:ln>
            <a:solidFill>
              <a:srgbClr val="FF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spcBef>
                <a:spcPts val="600"/>
              </a:spcBef>
            </a:pPr>
            <a:endParaRPr lang="sv-SE" sz="2000" dirty="0" err="1">
              <a:solidFill>
                <a:srgbClr val="FFFFFF"/>
              </a:solidFill>
              <a:latin typeface="Arial" pitchFamily="34" charset="0"/>
              <a:cs typeface="Arial" pitchFamily="34" charset="0"/>
            </a:endParaRPr>
          </a:p>
        </p:txBody>
      </p:sp>
    </p:spTree>
    <p:extLst>
      <p:ext uri="{BB962C8B-B14F-4D97-AF65-F5344CB8AC3E}">
        <p14:creationId xmlns:p14="http://schemas.microsoft.com/office/powerpoint/2010/main" val="13069501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20"/>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2"/>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5"/>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23"/>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6"/>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7"/>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24"/>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18"/>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 name="Bildobjekt 23">
            <a:extLst>
              <a:ext uri="{FF2B5EF4-FFF2-40B4-BE49-F238E27FC236}">
                <a16:creationId xmlns:a16="http://schemas.microsoft.com/office/drawing/2014/main" id="{CDA4CB11-9244-43BE-98AA-9044290956A2}"/>
              </a:ext>
            </a:extLst>
          </p:cNvPr>
          <p:cNvPicPr/>
          <p:nvPr/>
        </p:nvPicPr>
        <p:blipFill rotWithShape="1">
          <a:blip r:embed="rId3" cstate="email">
            <a:extLst>
              <a:ext uri="{28A0092B-C50C-407E-A947-70E740481C1C}">
                <a14:useLocalDpi xmlns:a14="http://schemas.microsoft.com/office/drawing/2010/main"/>
              </a:ext>
            </a:extLst>
          </a:blip>
          <a:srcRect t="23537"/>
          <a:stretch/>
        </p:blipFill>
        <p:spPr>
          <a:xfrm>
            <a:off x="594549" y="1617686"/>
            <a:ext cx="2909047" cy="4932914"/>
          </a:xfrm>
          <a:prstGeom prst="rect">
            <a:avLst/>
          </a:prstGeom>
        </p:spPr>
      </p:pic>
      <p:sp>
        <p:nvSpPr>
          <p:cNvPr id="5" name="Rektangel 4"/>
          <p:cNvSpPr/>
          <p:nvPr/>
        </p:nvSpPr>
        <p:spPr>
          <a:xfrm>
            <a:off x="0" y="1"/>
            <a:ext cx="12192000" cy="1400174"/>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90000"/>
              </a:lnSpc>
              <a:spcBef>
                <a:spcPts val="600"/>
              </a:spcBef>
              <a:spcAft>
                <a:spcPct val="0"/>
              </a:spcAft>
              <a:buClrTx/>
              <a:buSzTx/>
              <a:buFontTx/>
              <a:buNone/>
              <a:tabLst/>
              <a:defRPr/>
            </a:pPr>
            <a:endParaRPr kumimoji="0" lang="sv-SE" sz="2000" b="0" i="0" u="none" strike="noStrike" kern="1200" cap="none" spc="0" normalizeH="0" baseline="0" noProof="0" dirty="0" err="1">
              <a:ln>
                <a:noFill/>
              </a:ln>
              <a:solidFill>
                <a:srgbClr val="FFFFFF"/>
              </a:solidFill>
              <a:effectLst/>
              <a:uLnTx/>
              <a:uFillTx/>
              <a:latin typeface="Arial"/>
              <a:ea typeface="+mn-ea"/>
              <a:cs typeface="Arial" pitchFamily="34" charset="0"/>
            </a:endParaRPr>
          </a:p>
        </p:txBody>
      </p:sp>
      <p:sp>
        <p:nvSpPr>
          <p:cNvPr id="6" name="Rubrik 5"/>
          <p:cNvSpPr>
            <a:spLocks noGrp="1"/>
          </p:cNvSpPr>
          <p:nvPr>
            <p:ph type="title"/>
          </p:nvPr>
        </p:nvSpPr>
        <p:spPr/>
        <p:txBody>
          <a:bodyPr/>
          <a:lstStyle/>
          <a:p>
            <a:r>
              <a:rPr lang="sv-SE" dirty="0">
                <a:solidFill>
                  <a:schemeClr val="bg1"/>
                </a:solidFill>
              </a:rPr>
              <a:t>16. Ansvarig part</a:t>
            </a:r>
            <a:br>
              <a:rPr lang="sv-SE" dirty="0"/>
            </a:br>
            <a:r>
              <a:rPr lang="sv-SE" sz="1800" b="0" dirty="0" err="1">
                <a:solidFill>
                  <a:schemeClr val="bg1"/>
                </a:solidFill>
              </a:rPr>
              <a:t>Part</a:t>
            </a:r>
            <a:r>
              <a:rPr lang="sv-SE" sz="1800" b="0" dirty="0">
                <a:solidFill>
                  <a:schemeClr val="bg1"/>
                </a:solidFill>
              </a:rPr>
              <a:t> som levererat dokumentet</a:t>
            </a:r>
          </a:p>
        </p:txBody>
      </p:sp>
      <p:sp>
        <p:nvSpPr>
          <p:cNvPr id="10" name="Rektangel 9">
            <a:extLst>
              <a:ext uri="{FF2B5EF4-FFF2-40B4-BE49-F238E27FC236}">
                <a16:creationId xmlns:a16="http://schemas.microsoft.com/office/drawing/2014/main" id="{83DDC0C6-7CC4-499C-9B08-46C444D6B6A7}"/>
              </a:ext>
            </a:extLst>
          </p:cNvPr>
          <p:cNvSpPr/>
          <p:nvPr/>
        </p:nvSpPr>
        <p:spPr>
          <a:xfrm>
            <a:off x="632330" y="4489156"/>
            <a:ext cx="2833091" cy="654344"/>
          </a:xfrm>
          <a:prstGeom prst="rect">
            <a:avLst/>
          </a:prstGeom>
          <a:solidFill>
            <a:schemeClr val="bg1">
              <a:alpha val="10000"/>
            </a:schemeClr>
          </a:solidFill>
          <a:ln>
            <a:solidFill>
              <a:srgbClr val="FF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spcBef>
                <a:spcPts val="600"/>
              </a:spcBef>
            </a:pPr>
            <a:endParaRPr lang="sv-SE" sz="2000" dirty="0" err="1">
              <a:solidFill>
                <a:srgbClr val="FFFFFF"/>
              </a:solidFill>
              <a:latin typeface="Arial" pitchFamily="34" charset="0"/>
              <a:cs typeface="Arial" pitchFamily="34" charset="0"/>
            </a:endParaRPr>
          </a:p>
        </p:txBody>
      </p:sp>
      <p:sp>
        <p:nvSpPr>
          <p:cNvPr id="12" name="Rektangel 11">
            <a:extLst>
              <a:ext uri="{FF2B5EF4-FFF2-40B4-BE49-F238E27FC236}">
                <a16:creationId xmlns:a16="http://schemas.microsoft.com/office/drawing/2014/main" id="{A9A576ED-F356-417F-AA0B-344C5EE1C94F}"/>
              </a:ext>
            </a:extLst>
          </p:cNvPr>
          <p:cNvSpPr/>
          <p:nvPr/>
        </p:nvSpPr>
        <p:spPr>
          <a:xfrm>
            <a:off x="1587733" y="2191200"/>
            <a:ext cx="1393067" cy="224199"/>
          </a:xfrm>
          <a:prstGeom prst="rect">
            <a:avLst/>
          </a:prstGeom>
          <a:noFill/>
          <a:ln>
            <a:solidFill>
              <a:srgbClr val="FF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spcBef>
                <a:spcPts val="600"/>
              </a:spcBef>
            </a:pPr>
            <a:endParaRPr lang="sv-SE" sz="2000" dirty="0" err="1">
              <a:solidFill>
                <a:srgbClr val="FFFFFF"/>
              </a:solidFill>
              <a:latin typeface="Arial" pitchFamily="34" charset="0"/>
              <a:cs typeface="Arial" pitchFamily="34" charset="0"/>
            </a:endParaRPr>
          </a:p>
        </p:txBody>
      </p:sp>
      <p:graphicFrame>
        <p:nvGraphicFramePr>
          <p:cNvPr id="8" name="Tabell 7">
            <a:extLst>
              <a:ext uri="{FF2B5EF4-FFF2-40B4-BE49-F238E27FC236}">
                <a16:creationId xmlns:a16="http://schemas.microsoft.com/office/drawing/2014/main" id="{837028C1-F036-48BA-AB7C-95DDD710BAB4}"/>
              </a:ext>
            </a:extLst>
          </p:cNvPr>
          <p:cNvGraphicFramePr>
            <a:graphicFrameLocks noGrp="1"/>
          </p:cNvGraphicFramePr>
          <p:nvPr>
            <p:extLst>
              <p:ext uri="{D42A27DB-BD31-4B8C-83A1-F6EECF244321}">
                <p14:modId xmlns:p14="http://schemas.microsoft.com/office/powerpoint/2010/main" val="1424173125"/>
              </p:ext>
            </p:extLst>
          </p:nvPr>
        </p:nvGraphicFramePr>
        <p:xfrm>
          <a:off x="4226171" y="1697040"/>
          <a:ext cx="4609716" cy="4709767"/>
        </p:xfrm>
        <a:graphic>
          <a:graphicData uri="http://schemas.openxmlformats.org/drawingml/2006/table">
            <a:tbl>
              <a:tblPr firstRow="1" firstCol="1" bandRow="1"/>
              <a:tblGrid>
                <a:gridCol w="4609716">
                  <a:extLst>
                    <a:ext uri="{9D8B030D-6E8A-4147-A177-3AD203B41FA5}">
                      <a16:colId xmlns:a16="http://schemas.microsoft.com/office/drawing/2014/main" val="2238384391"/>
                    </a:ext>
                  </a:extLst>
                </a:gridCol>
              </a:tblGrid>
              <a:tr h="3231794">
                <a:tc>
                  <a:txBody>
                    <a:bodyPr/>
                    <a:lstStyle/>
                    <a:p>
                      <a:pPr>
                        <a:lnSpc>
                          <a:spcPct val="107000"/>
                        </a:lnSpc>
                        <a:spcAft>
                          <a:spcPts val="0"/>
                        </a:spcAft>
                      </a:pPr>
                      <a:r>
                        <a:rPr lang="sv-SE" sz="1200" dirty="0">
                          <a:effectLst/>
                          <a:latin typeface="Calibri" panose="020F0502020204030204" pitchFamily="34" charset="0"/>
                          <a:ea typeface="Calibri" panose="020F0502020204030204" pitchFamily="34" charset="0"/>
                          <a:cs typeface="Times New Roman" panose="02020603050405020304" pitchFamily="18" charset="0"/>
                        </a:rPr>
                        <a:t>DISCIPLIN </a:t>
                      </a:r>
                    </a:p>
                    <a:p>
                      <a:pPr marL="342900" lvl="0" indent="-342900">
                        <a:lnSpc>
                          <a:spcPct val="107000"/>
                        </a:lnSpc>
                        <a:spcAft>
                          <a:spcPts val="0"/>
                        </a:spcAft>
                        <a:buFont typeface="Symbol" panose="05050102010706020507" pitchFamily="18" charset="2"/>
                        <a:buChar char=""/>
                      </a:pPr>
                      <a:r>
                        <a:rPr lang="sv-SE" sz="1200" dirty="0">
                          <a:effectLst/>
                          <a:latin typeface="Calibri" panose="020F0502020204030204" pitchFamily="34" charset="0"/>
                          <a:ea typeface="Calibri" panose="020F0502020204030204" pitchFamily="34" charset="0"/>
                          <a:cs typeface="Times New Roman" panose="02020603050405020304" pitchFamily="18" charset="0"/>
                        </a:rPr>
                        <a:t>A1 = arkitekt</a:t>
                      </a:r>
                    </a:p>
                    <a:p>
                      <a:pPr marL="342900" lvl="0" indent="-342900">
                        <a:lnSpc>
                          <a:spcPct val="107000"/>
                        </a:lnSpc>
                        <a:spcAft>
                          <a:spcPts val="0"/>
                        </a:spcAft>
                        <a:buFont typeface="Symbol" panose="05050102010706020507" pitchFamily="18" charset="2"/>
                        <a:buChar char=""/>
                      </a:pPr>
                      <a:r>
                        <a:rPr lang="sv-SE" sz="1200" dirty="0">
                          <a:effectLst/>
                          <a:latin typeface="Calibri" panose="020F0502020204030204" pitchFamily="34" charset="0"/>
                          <a:ea typeface="Calibri" panose="020F0502020204030204" pitchFamily="34" charset="0"/>
                          <a:cs typeface="Times New Roman" panose="02020603050405020304" pitchFamily="18" charset="0"/>
                        </a:rPr>
                        <a:t>K1 = konstruktör</a:t>
                      </a:r>
                    </a:p>
                    <a:p>
                      <a:pPr marL="342900" lvl="0" indent="-342900">
                        <a:lnSpc>
                          <a:spcPct val="107000"/>
                        </a:lnSpc>
                        <a:spcAft>
                          <a:spcPts val="0"/>
                        </a:spcAft>
                        <a:buFont typeface="Symbol" panose="05050102010706020507" pitchFamily="18" charset="2"/>
                        <a:buChar char=""/>
                      </a:pPr>
                      <a:r>
                        <a:rPr lang="sv-SE" sz="1200" dirty="0">
                          <a:effectLst/>
                          <a:latin typeface="Calibri" panose="020F0502020204030204" pitchFamily="34" charset="0"/>
                          <a:ea typeface="Calibri" panose="020F0502020204030204" pitchFamily="34" charset="0"/>
                          <a:cs typeface="Times New Roman" panose="02020603050405020304" pitchFamily="18" charset="0"/>
                        </a:rPr>
                        <a:t>E1…..</a:t>
                      </a:r>
                      <a:br>
                        <a:rPr lang="sv-SE" sz="1200" dirty="0">
                          <a:effectLst/>
                          <a:latin typeface="Calibri" panose="020F0502020204030204" pitchFamily="34" charset="0"/>
                          <a:ea typeface="Calibri" panose="020F0502020204030204" pitchFamily="34" charset="0"/>
                          <a:cs typeface="Times New Roman" panose="02020603050405020304" pitchFamily="18" charset="0"/>
                        </a:rPr>
                      </a:br>
                      <a:endParaRPr lang="sv-SE" sz="12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0"/>
                        </a:spcAft>
                        <a:buFont typeface="Symbol" panose="05050102010706020507" pitchFamily="18" charset="2"/>
                        <a:buChar char=""/>
                      </a:pPr>
                      <a:endParaRPr lang="sv-SE" sz="12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sv-SE" sz="1200" dirty="0">
                          <a:effectLst/>
                          <a:latin typeface="Calibri" panose="020F0502020204030204" pitchFamily="34" charset="0"/>
                          <a:ea typeface="Calibri" panose="020F0502020204030204" pitchFamily="34" charset="0"/>
                          <a:cs typeface="Times New Roman" panose="02020603050405020304" pitchFamily="18" charset="0"/>
                        </a:rPr>
                        <a:t>FÖRETAG</a:t>
                      </a:r>
                    </a:p>
                    <a:p>
                      <a:pPr marL="342900" lvl="0" indent="-342900">
                        <a:lnSpc>
                          <a:spcPct val="107000"/>
                        </a:lnSpc>
                        <a:spcAft>
                          <a:spcPts val="0"/>
                        </a:spcAft>
                        <a:buFont typeface="Symbol" panose="05050102010706020507" pitchFamily="18" charset="2"/>
                        <a:buChar char=""/>
                      </a:pPr>
                      <a:r>
                        <a:rPr lang="sv-SE" sz="1200" dirty="0">
                          <a:effectLst/>
                          <a:latin typeface="Calibri" panose="020F0502020204030204" pitchFamily="34" charset="0"/>
                          <a:ea typeface="Calibri" panose="020F0502020204030204" pitchFamily="34" charset="0"/>
                          <a:cs typeface="Times New Roman" panose="02020603050405020304" pitchFamily="18" charset="0"/>
                        </a:rPr>
                        <a:t>namn</a:t>
                      </a:r>
                      <a:br>
                        <a:rPr lang="sv-SE" sz="1200" dirty="0">
                          <a:effectLst/>
                          <a:latin typeface="Calibri" panose="020F0502020204030204" pitchFamily="34" charset="0"/>
                          <a:ea typeface="Calibri" panose="020F0502020204030204" pitchFamily="34" charset="0"/>
                          <a:cs typeface="Times New Roman" panose="02020603050405020304" pitchFamily="18" charset="0"/>
                        </a:rPr>
                      </a:br>
                      <a:endParaRPr lang="sv-SE" sz="12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sv-SE" sz="1200" dirty="0">
                          <a:effectLst/>
                          <a:latin typeface="Calibri" panose="020F0502020204030204" pitchFamily="34" charset="0"/>
                          <a:ea typeface="Calibri" panose="020F0502020204030204" pitchFamily="34" charset="0"/>
                          <a:cs typeface="Times New Roman" panose="02020603050405020304" pitchFamily="18" charset="0"/>
                        </a:rPr>
                        <a:t>UPPDRAGSNUMMER</a:t>
                      </a:r>
                    </a:p>
                    <a:p>
                      <a:pPr marL="342900" lvl="0" indent="-342900">
                        <a:lnSpc>
                          <a:spcPct val="107000"/>
                        </a:lnSpc>
                        <a:spcAft>
                          <a:spcPts val="0"/>
                        </a:spcAft>
                        <a:buFont typeface="Symbol" panose="05050102010706020507" pitchFamily="18" charset="2"/>
                        <a:buChar char=""/>
                      </a:pPr>
                      <a:r>
                        <a:rPr lang="sv-SE" sz="1200" dirty="0">
                          <a:effectLst/>
                          <a:latin typeface="Calibri" panose="020F0502020204030204" pitchFamily="34" charset="0"/>
                          <a:ea typeface="Calibri" panose="020F0502020204030204" pitchFamily="34" charset="0"/>
                          <a:cs typeface="Times New Roman" panose="02020603050405020304" pitchFamily="18" charset="0"/>
                        </a:rPr>
                        <a:t>leverantörens interna</a:t>
                      </a:r>
                      <a:br>
                        <a:rPr lang="sv-SE" sz="1200" dirty="0">
                          <a:effectLst/>
                          <a:latin typeface="Calibri" panose="020F0502020204030204" pitchFamily="34" charset="0"/>
                          <a:ea typeface="Calibri" panose="020F0502020204030204" pitchFamily="34" charset="0"/>
                          <a:cs typeface="Times New Roman" panose="02020603050405020304" pitchFamily="18" charset="0"/>
                        </a:rPr>
                      </a:br>
                      <a:endParaRPr lang="sv-SE" sz="12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sv-SE" sz="1200" dirty="0">
                          <a:effectLst/>
                          <a:latin typeface="Calibri" panose="020F0502020204030204" pitchFamily="34" charset="0"/>
                          <a:ea typeface="Calibri" panose="020F0502020204030204" pitchFamily="34" charset="0"/>
                          <a:cs typeface="Times New Roman" panose="02020603050405020304" pitchFamily="18" charset="0"/>
                        </a:rPr>
                        <a:t>SKAPAD AV</a:t>
                      </a:r>
                    </a:p>
                    <a:p>
                      <a:pPr marL="342900" lvl="0" indent="-342900">
                        <a:lnSpc>
                          <a:spcPct val="107000"/>
                        </a:lnSpc>
                        <a:spcAft>
                          <a:spcPts val="0"/>
                        </a:spcAft>
                        <a:buFont typeface="Symbol" panose="05050102010706020507" pitchFamily="18" charset="2"/>
                        <a:buChar char=""/>
                      </a:pPr>
                      <a:r>
                        <a:rPr lang="sv-SE" sz="1200" dirty="0">
                          <a:effectLst/>
                          <a:latin typeface="Calibri" panose="020F0502020204030204" pitchFamily="34" charset="0"/>
                          <a:ea typeface="Calibri" panose="020F0502020204030204" pitchFamily="34" charset="0"/>
                          <a:cs typeface="Times New Roman" panose="02020603050405020304" pitchFamily="18" charset="0"/>
                        </a:rPr>
                        <a:t>Förnamn Efternamn</a:t>
                      </a:r>
                      <a:br>
                        <a:rPr lang="sv-SE" sz="1200" dirty="0">
                          <a:effectLst/>
                          <a:latin typeface="Calibri" panose="020F0502020204030204" pitchFamily="34" charset="0"/>
                          <a:ea typeface="Calibri" panose="020F0502020204030204" pitchFamily="34" charset="0"/>
                          <a:cs typeface="Times New Roman" panose="02020603050405020304" pitchFamily="18" charset="0"/>
                        </a:rPr>
                      </a:br>
                      <a:endParaRPr lang="sv-SE" sz="12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sv-SE" sz="1200" dirty="0">
                          <a:effectLst/>
                          <a:latin typeface="Calibri" panose="020F0502020204030204" pitchFamily="34" charset="0"/>
                          <a:ea typeface="Calibri" panose="020F0502020204030204" pitchFamily="34" charset="0"/>
                          <a:cs typeface="Times New Roman" panose="02020603050405020304" pitchFamily="18" charset="0"/>
                        </a:rPr>
                        <a:t>TELEFON</a:t>
                      </a:r>
                    </a:p>
                    <a:p>
                      <a:pPr marL="342900" lvl="0" indent="-342900">
                        <a:lnSpc>
                          <a:spcPct val="107000"/>
                        </a:lnSpc>
                        <a:spcAft>
                          <a:spcPts val="0"/>
                        </a:spcAft>
                        <a:buFont typeface="Symbol" panose="05050102010706020507" pitchFamily="18" charset="2"/>
                        <a:buChar char=""/>
                      </a:pPr>
                      <a:r>
                        <a:rPr lang="sv-SE" sz="1200" dirty="0">
                          <a:effectLst/>
                          <a:latin typeface="Calibri" panose="020F0502020204030204" pitchFamily="34" charset="0"/>
                          <a:ea typeface="Calibri" panose="020F0502020204030204" pitchFamily="34" charset="0"/>
                          <a:cs typeface="Times New Roman" panose="02020603050405020304" pitchFamily="18" charset="0"/>
                        </a:rPr>
                        <a:t>Telefonnummer</a:t>
                      </a:r>
                      <a:br>
                        <a:rPr lang="sv-SE" sz="1200" dirty="0">
                          <a:effectLst/>
                          <a:latin typeface="Calibri" panose="020F0502020204030204" pitchFamily="34" charset="0"/>
                          <a:ea typeface="Calibri" panose="020F0502020204030204" pitchFamily="34" charset="0"/>
                          <a:cs typeface="Times New Roman" panose="02020603050405020304" pitchFamily="18" charset="0"/>
                        </a:rPr>
                      </a:br>
                      <a:endParaRPr lang="sv-SE" sz="12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sv-SE" sz="1200" dirty="0">
                          <a:effectLst/>
                          <a:latin typeface="Calibri" panose="020F0502020204030204" pitchFamily="34" charset="0"/>
                          <a:ea typeface="Calibri" panose="020F0502020204030204" pitchFamily="34" charset="0"/>
                          <a:cs typeface="Times New Roman" panose="02020603050405020304" pitchFamily="18" charset="0"/>
                        </a:rPr>
                        <a:t>KONTAKPERSON </a:t>
                      </a:r>
                    </a:p>
                    <a:p>
                      <a:pPr marL="342900" lvl="0" indent="-342900">
                        <a:lnSpc>
                          <a:spcPct val="107000"/>
                        </a:lnSpc>
                        <a:spcAft>
                          <a:spcPts val="0"/>
                        </a:spcAft>
                        <a:buFont typeface="Symbol" panose="05050102010706020507" pitchFamily="18" charset="2"/>
                        <a:buChar char=""/>
                      </a:pPr>
                      <a:r>
                        <a:rPr lang="sv-SE" sz="1200" dirty="0">
                          <a:effectLst/>
                          <a:latin typeface="Calibri" panose="020F0502020204030204" pitchFamily="34" charset="0"/>
                          <a:ea typeface="Calibri" panose="020F0502020204030204" pitchFamily="34" charset="0"/>
                          <a:cs typeface="Times New Roman" panose="02020603050405020304" pitchFamily="18" charset="0"/>
                        </a:rPr>
                        <a:t>Förnamn Efternamn</a:t>
                      </a:r>
                    </a:p>
                  </a:txBody>
                  <a:tcPr marL="54969" marR="54969" marT="0" marB="0">
                    <a:lnL>
                      <a:noFill/>
                    </a:lnL>
                    <a:lnR>
                      <a:noFill/>
                    </a:lnR>
                    <a:lnT>
                      <a:noFill/>
                    </a:lnT>
                    <a:lnB>
                      <a:noFill/>
                    </a:lnB>
                  </a:tcPr>
                </a:tc>
                <a:extLst>
                  <a:ext uri="{0D108BD9-81ED-4DB2-BD59-A6C34878D82A}">
                    <a16:rowId xmlns:a16="http://schemas.microsoft.com/office/drawing/2014/main" val="1547302523"/>
                  </a:ext>
                </a:extLst>
              </a:tr>
              <a:tr h="804263">
                <a:tc>
                  <a:txBody>
                    <a:bodyPr/>
                    <a:lstStyle/>
                    <a:p>
                      <a:pPr marL="0" lvl="0" indent="0">
                        <a:lnSpc>
                          <a:spcPct val="107000"/>
                        </a:lnSpc>
                        <a:spcAft>
                          <a:spcPts val="0"/>
                        </a:spcAft>
                        <a:buFont typeface="Symbol" panose="05050102010706020507" pitchFamily="18" charset="2"/>
                        <a:buNone/>
                      </a:pPr>
                      <a:endParaRPr lang="sv-SE"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54969" marR="54969" marT="0" marB="0">
                    <a:lnL>
                      <a:noFill/>
                    </a:lnL>
                    <a:lnR>
                      <a:noFill/>
                    </a:lnR>
                    <a:lnT>
                      <a:noFill/>
                    </a:lnT>
                    <a:lnB>
                      <a:noFill/>
                    </a:lnB>
                  </a:tcPr>
                </a:tc>
                <a:extLst>
                  <a:ext uri="{0D108BD9-81ED-4DB2-BD59-A6C34878D82A}">
                    <a16:rowId xmlns:a16="http://schemas.microsoft.com/office/drawing/2014/main" val="763691874"/>
                  </a:ext>
                </a:extLst>
              </a:tr>
            </a:tbl>
          </a:graphicData>
        </a:graphic>
      </p:graphicFrame>
      <p:sp>
        <p:nvSpPr>
          <p:cNvPr id="11" name="Rektangel 10">
            <a:extLst>
              <a:ext uri="{FF2B5EF4-FFF2-40B4-BE49-F238E27FC236}">
                <a16:creationId xmlns:a16="http://schemas.microsoft.com/office/drawing/2014/main" id="{437420D6-A050-473C-85E8-49033F4876F2}"/>
              </a:ext>
            </a:extLst>
          </p:cNvPr>
          <p:cNvSpPr/>
          <p:nvPr/>
        </p:nvSpPr>
        <p:spPr>
          <a:xfrm>
            <a:off x="4226171" y="1686878"/>
            <a:ext cx="1947318" cy="194297"/>
          </a:xfrm>
          <a:prstGeom prst="rect">
            <a:avLst/>
          </a:prstGeom>
          <a:solidFill>
            <a:srgbClr val="C00000">
              <a:alpha val="10000"/>
            </a:srgbClr>
          </a:solidFill>
          <a:ln>
            <a:solidFill>
              <a:srgbClr val="FF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spcBef>
                <a:spcPts val="600"/>
              </a:spcBef>
            </a:pPr>
            <a:endParaRPr lang="sv-SE" sz="2000" dirty="0" err="1">
              <a:solidFill>
                <a:srgbClr val="FFFFFF"/>
              </a:solidFill>
              <a:latin typeface="Arial" pitchFamily="34" charset="0"/>
              <a:cs typeface="Arial" pitchFamily="34" charset="0"/>
            </a:endParaRPr>
          </a:p>
        </p:txBody>
      </p:sp>
      <p:sp>
        <p:nvSpPr>
          <p:cNvPr id="13" name="Rektangel 12">
            <a:extLst>
              <a:ext uri="{FF2B5EF4-FFF2-40B4-BE49-F238E27FC236}">
                <a16:creationId xmlns:a16="http://schemas.microsoft.com/office/drawing/2014/main" id="{FC5EF03C-ED9A-4447-8F82-0671D96BB4C8}"/>
              </a:ext>
            </a:extLst>
          </p:cNvPr>
          <p:cNvSpPr/>
          <p:nvPr/>
        </p:nvSpPr>
        <p:spPr>
          <a:xfrm>
            <a:off x="639745" y="4489156"/>
            <a:ext cx="947989" cy="211172"/>
          </a:xfrm>
          <a:prstGeom prst="rect">
            <a:avLst/>
          </a:prstGeom>
          <a:solidFill>
            <a:srgbClr val="FF0000">
              <a:alpha val="10000"/>
            </a:srgbClr>
          </a:solidFill>
          <a:ln>
            <a:solidFill>
              <a:srgbClr val="FF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spcBef>
                <a:spcPts val="600"/>
              </a:spcBef>
            </a:pPr>
            <a:endParaRPr lang="sv-SE" sz="2000" dirty="0" err="1">
              <a:solidFill>
                <a:srgbClr val="FFFFFF"/>
              </a:solidFill>
              <a:latin typeface="Arial" pitchFamily="34" charset="0"/>
              <a:cs typeface="Arial" pitchFamily="34" charset="0"/>
            </a:endParaRPr>
          </a:p>
        </p:txBody>
      </p:sp>
      <p:sp>
        <p:nvSpPr>
          <p:cNvPr id="14" name="Rektangel 13">
            <a:extLst>
              <a:ext uri="{FF2B5EF4-FFF2-40B4-BE49-F238E27FC236}">
                <a16:creationId xmlns:a16="http://schemas.microsoft.com/office/drawing/2014/main" id="{175B93ED-043D-40D6-853A-E631D584858F}"/>
              </a:ext>
            </a:extLst>
          </p:cNvPr>
          <p:cNvSpPr/>
          <p:nvPr/>
        </p:nvSpPr>
        <p:spPr>
          <a:xfrm>
            <a:off x="629291" y="4702699"/>
            <a:ext cx="958443" cy="218006"/>
          </a:xfrm>
          <a:prstGeom prst="rect">
            <a:avLst/>
          </a:prstGeom>
          <a:solidFill>
            <a:srgbClr val="FF0000">
              <a:alpha val="10000"/>
            </a:srgbClr>
          </a:solidFill>
          <a:ln>
            <a:solidFill>
              <a:srgbClr val="FF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spcBef>
                <a:spcPts val="600"/>
              </a:spcBef>
            </a:pPr>
            <a:endParaRPr lang="sv-SE" sz="2000" dirty="0" err="1">
              <a:solidFill>
                <a:srgbClr val="FFFFFF"/>
              </a:solidFill>
              <a:latin typeface="Arial" pitchFamily="34" charset="0"/>
              <a:cs typeface="Arial" pitchFamily="34" charset="0"/>
            </a:endParaRPr>
          </a:p>
        </p:txBody>
      </p:sp>
      <p:sp>
        <p:nvSpPr>
          <p:cNvPr id="15" name="Rektangel 14">
            <a:extLst>
              <a:ext uri="{FF2B5EF4-FFF2-40B4-BE49-F238E27FC236}">
                <a16:creationId xmlns:a16="http://schemas.microsoft.com/office/drawing/2014/main" id="{ACBD3AD9-7E25-41AD-A1BF-4DF7E6B9D0A6}"/>
              </a:ext>
            </a:extLst>
          </p:cNvPr>
          <p:cNvSpPr/>
          <p:nvPr/>
        </p:nvSpPr>
        <p:spPr>
          <a:xfrm>
            <a:off x="632213" y="4929546"/>
            <a:ext cx="955521" cy="216819"/>
          </a:xfrm>
          <a:prstGeom prst="rect">
            <a:avLst/>
          </a:prstGeom>
          <a:solidFill>
            <a:srgbClr val="FF0000">
              <a:alpha val="10000"/>
            </a:srgbClr>
          </a:solidFill>
          <a:ln>
            <a:solidFill>
              <a:srgbClr val="FF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spcBef>
                <a:spcPts val="600"/>
              </a:spcBef>
            </a:pPr>
            <a:endParaRPr lang="sv-SE" sz="2000" dirty="0" err="1">
              <a:solidFill>
                <a:srgbClr val="FFFFFF"/>
              </a:solidFill>
              <a:latin typeface="Arial" pitchFamily="34" charset="0"/>
              <a:cs typeface="Arial" pitchFamily="34" charset="0"/>
            </a:endParaRPr>
          </a:p>
        </p:txBody>
      </p:sp>
      <p:sp>
        <p:nvSpPr>
          <p:cNvPr id="16" name="Rektangel 15">
            <a:extLst>
              <a:ext uri="{FF2B5EF4-FFF2-40B4-BE49-F238E27FC236}">
                <a16:creationId xmlns:a16="http://schemas.microsoft.com/office/drawing/2014/main" id="{DFE5ADDE-38E0-4B24-80F7-E0D6F0B01B41}"/>
              </a:ext>
            </a:extLst>
          </p:cNvPr>
          <p:cNvSpPr/>
          <p:nvPr/>
        </p:nvSpPr>
        <p:spPr>
          <a:xfrm>
            <a:off x="4226171" y="4026735"/>
            <a:ext cx="1947318" cy="194297"/>
          </a:xfrm>
          <a:prstGeom prst="rect">
            <a:avLst/>
          </a:prstGeom>
          <a:solidFill>
            <a:srgbClr val="C00000">
              <a:alpha val="10000"/>
            </a:srgbClr>
          </a:solidFill>
          <a:ln>
            <a:solidFill>
              <a:srgbClr val="FF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spcBef>
                <a:spcPts val="600"/>
              </a:spcBef>
            </a:pPr>
            <a:endParaRPr lang="sv-SE" sz="2000" dirty="0" err="1">
              <a:solidFill>
                <a:srgbClr val="FFFFFF"/>
              </a:solidFill>
              <a:latin typeface="Arial" pitchFamily="34" charset="0"/>
              <a:cs typeface="Arial" pitchFamily="34" charset="0"/>
            </a:endParaRPr>
          </a:p>
        </p:txBody>
      </p:sp>
      <p:sp>
        <p:nvSpPr>
          <p:cNvPr id="17" name="Rektangel 16">
            <a:extLst>
              <a:ext uri="{FF2B5EF4-FFF2-40B4-BE49-F238E27FC236}">
                <a16:creationId xmlns:a16="http://schemas.microsoft.com/office/drawing/2014/main" id="{AD52BB74-9B21-4004-8932-F9EF6464D7BF}"/>
              </a:ext>
            </a:extLst>
          </p:cNvPr>
          <p:cNvSpPr/>
          <p:nvPr/>
        </p:nvSpPr>
        <p:spPr>
          <a:xfrm>
            <a:off x="4226171" y="4634933"/>
            <a:ext cx="1947318" cy="194297"/>
          </a:xfrm>
          <a:prstGeom prst="rect">
            <a:avLst/>
          </a:prstGeom>
          <a:solidFill>
            <a:srgbClr val="C00000">
              <a:alpha val="10000"/>
            </a:srgbClr>
          </a:solidFill>
          <a:ln>
            <a:solidFill>
              <a:srgbClr val="FF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spcBef>
                <a:spcPts val="600"/>
              </a:spcBef>
            </a:pPr>
            <a:endParaRPr lang="sv-SE" sz="2000" dirty="0" err="1">
              <a:solidFill>
                <a:srgbClr val="FFFFFF"/>
              </a:solidFill>
              <a:latin typeface="Arial" pitchFamily="34" charset="0"/>
              <a:cs typeface="Arial" pitchFamily="34" charset="0"/>
            </a:endParaRPr>
          </a:p>
        </p:txBody>
      </p:sp>
      <p:sp>
        <p:nvSpPr>
          <p:cNvPr id="18" name="Rektangel 17">
            <a:extLst>
              <a:ext uri="{FF2B5EF4-FFF2-40B4-BE49-F238E27FC236}">
                <a16:creationId xmlns:a16="http://schemas.microsoft.com/office/drawing/2014/main" id="{AD4E2806-3797-4166-96D1-FF00D5148C6D}"/>
              </a:ext>
            </a:extLst>
          </p:cNvPr>
          <p:cNvSpPr/>
          <p:nvPr/>
        </p:nvSpPr>
        <p:spPr>
          <a:xfrm>
            <a:off x="4226171" y="5217801"/>
            <a:ext cx="1947318" cy="194297"/>
          </a:xfrm>
          <a:prstGeom prst="rect">
            <a:avLst/>
          </a:prstGeom>
          <a:solidFill>
            <a:srgbClr val="C00000">
              <a:alpha val="10000"/>
            </a:srgbClr>
          </a:solidFill>
          <a:ln>
            <a:solidFill>
              <a:srgbClr val="FF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spcBef>
                <a:spcPts val="600"/>
              </a:spcBef>
            </a:pPr>
            <a:endParaRPr lang="sv-SE" sz="2000" dirty="0" err="1">
              <a:solidFill>
                <a:srgbClr val="FFFFFF"/>
              </a:solidFill>
              <a:latin typeface="Arial" pitchFamily="34" charset="0"/>
              <a:cs typeface="Arial" pitchFamily="34" charset="0"/>
            </a:endParaRPr>
          </a:p>
        </p:txBody>
      </p:sp>
      <p:sp>
        <p:nvSpPr>
          <p:cNvPr id="19" name="Rektangel 18">
            <a:extLst>
              <a:ext uri="{FF2B5EF4-FFF2-40B4-BE49-F238E27FC236}">
                <a16:creationId xmlns:a16="http://schemas.microsoft.com/office/drawing/2014/main" id="{33D96116-D456-4EA7-968A-F1A06C4AA7F0}"/>
              </a:ext>
            </a:extLst>
          </p:cNvPr>
          <p:cNvSpPr/>
          <p:nvPr/>
        </p:nvSpPr>
        <p:spPr>
          <a:xfrm>
            <a:off x="4226171" y="2867426"/>
            <a:ext cx="1947318" cy="194297"/>
          </a:xfrm>
          <a:prstGeom prst="rect">
            <a:avLst/>
          </a:prstGeom>
          <a:solidFill>
            <a:srgbClr val="C00000">
              <a:alpha val="10000"/>
            </a:srgbClr>
          </a:solidFill>
          <a:ln>
            <a:solidFill>
              <a:srgbClr val="FF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spcBef>
                <a:spcPts val="600"/>
              </a:spcBef>
            </a:pPr>
            <a:endParaRPr lang="sv-SE" sz="2000" dirty="0" err="1">
              <a:solidFill>
                <a:srgbClr val="FFFFFF"/>
              </a:solidFill>
              <a:latin typeface="Arial" pitchFamily="34" charset="0"/>
              <a:cs typeface="Arial" pitchFamily="34" charset="0"/>
            </a:endParaRPr>
          </a:p>
        </p:txBody>
      </p:sp>
      <p:sp>
        <p:nvSpPr>
          <p:cNvPr id="20" name="Rektangel 19">
            <a:extLst>
              <a:ext uri="{FF2B5EF4-FFF2-40B4-BE49-F238E27FC236}">
                <a16:creationId xmlns:a16="http://schemas.microsoft.com/office/drawing/2014/main" id="{1F7388BC-F36F-4147-A31A-C0DCB9534C72}"/>
              </a:ext>
            </a:extLst>
          </p:cNvPr>
          <p:cNvSpPr/>
          <p:nvPr/>
        </p:nvSpPr>
        <p:spPr>
          <a:xfrm>
            <a:off x="4226171" y="3443867"/>
            <a:ext cx="1947318" cy="194297"/>
          </a:xfrm>
          <a:prstGeom prst="rect">
            <a:avLst/>
          </a:prstGeom>
          <a:solidFill>
            <a:srgbClr val="C00000">
              <a:alpha val="10000"/>
            </a:srgbClr>
          </a:solidFill>
          <a:ln>
            <a:solidFill>
              <a:srgbClr val="FF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spcBef>
                <a:spcPts val="600"/>
              </a:spcBef>
            </a:pPr>
            <a:endParaRPr lang="sv-SE" sz="2000" dirty="0" err="1">
              <a:solidFill>
                <a:srgbClr val="FFFFFF"/>
              </a:solidFill>
              <a:latin typeface="Arial" pitchFamily="34" charset="0"/>
              <a:cs typeface="Arial" pitchFamily="34" charset="0"/>
            </a:endParaRPr>
          </a:p>
        </p:txBody>
      </p:sp>
      <p:sp>
        <p:nvSpPr>
          <p:cNvPr id="21" name="Rektangel 20">
            <a:extLst>
              <a:ext uri="{FF2B5EF4-FFF2-40B4-BE49-F238E27FC236}">
                <a16:creationId xmlns:a16="http://schemas.microsoft.com/office/drawing/2014/main" id="{4B633218-5BD5-43DC-8960-3F6A21C12799}"/>
              </a:ext>
            </a:extLst>
          </p:cNvPr>
          <p:cNvSpPr/>
          <p:nvPr/>
        </p:nvSpPr>
        <p:spPr>
          <a:xfrm>
            <a:off x="1587734" y="4495249"/>
            <a:ext cx="1877687" cy="204583"/>
          </a:xfrm>
          <a:prstGeom prst="rect">
            <a:avLst/>
          </a:prstGeom>
          <a:solidFill>
            <a:srgbClr val="FF0000">
              <a:alpha val="10000"/>
            </a:srgbClr>
          </a:solidFill>
          <a:ln>
            <a:solidFill>
              <a:srgbClr val="FF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spcBef>
                <a:spcPts val="600"/>
              </a:spcBef>
            </a:pPr>
            <a:endParaRPr lang="sv-SE" sz="2000" dirty="0" err="1">
              <a:solidFill>
                <a:srgbClr val="FFFFFF"/>
              </a:solidFill>
              <a:latin typeface="Arial" pitchFamily="34" charset="0"/>
              <a:cs typeface="Arial" pitchFamily="34" charset="0"/>
            </a:endParaRPr>
          </a:p>
        </p:txBody>
      </p:sp>
      <p:sp>
        <p:nvSpPr>
          <p:cNvPr id="22" name="Rektangel 21">
            <a:extLst>
              <a:ext uri="{FF2B5EF4-FFF2-40B4-BE49-F238E27FC236}">
                <a16:creationId xmlns:a16="http://schemas.microsoft.com/office/drawing/2014/main" id="{12DD5A10-E467-4E6F-AD19-AA97C2C4EC08}"/>
              </a:ext>
            </a:extLst>
          </p:cNvPr>
          <p:cNvSpPr/>
          <p:nvPr/>
        </p:nvSpPr>
        <p:spPr>
          <a:xfrm>
            <a:off x="1587734" y="4699831"/>
            <a:ext cx="1877687" cy="226847"/>
          </a:xfrm>
          <a:prstGeom prst="rect">
            <a:avLst/>
          </a:prstGeom>
          <a:solidFill>
            <a:srgbClr val="FF0000">
              <a:alpha val="10000"/>
            </a:srgbClr>
          </a:solidFill>
          <a:ln>
            <a:solidFill>
              <a:srgbClr val="FF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spcBef>
                <a:spcPts val="600"/>
              </a:spcBef>
            </a:pPr>
            <a:endParaRPr lang="sv-SE" sz="2000" dirty="0" err="1">
              <a:solidFill>
                <a:srgbClr val="FFFFFF"/>
              </a:solidFill>
              <a:latin typeface="Arial" pitchFamily="34" charset="0"/>
              <a:cs typeface="Arial" pitchFamily="34" charset="0"/>
            </a:endParaRPr>
          </a:p>
        </p:txBody>
      </p:sp>
      <p:sp>
        <p:nvSpPr>
          <p:cNvPr id="23" name="Rektangel 22">
            <a:extLst>
              <a:ext uri="{FF2B5EF4-FFF2-40B4-BE49-F238E27FC236}">
                <a16:creationId xmlns:a16="http://schemas.microsoft.com/office/drawing/2014/main" id="{C1868F58-844E-4826-BA43-ED8334A492A5}"/>
              </a:ext>
            </a:extLst>
          </p:cNvPr>
          <p:cNvSpPr/>
          <p:nvPr/>
        </p:nvSpPr>
        <p:spPr>
          <a:xfrm>
            <a:off x="1587733" y="4925982"/>
            <a:ext cx="1877687" cy="212434"/>
          </a:xfrm>
          <a:prstGeom prst="rect">
            <a:avLst/>
          </a:prstGeom>
          <a:solidFill>
            <a:srgbClr val="FF0000">
              <a:alpha val="10000"/>
            </a:srgbClr>
          </a:solidFill>
          <a:ln>
            <a:solidFill>
              <a:srgbClr val="FF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spcBef>
                <a:spcPts val="600"/>
              </a:spcBef>
            </a:pPr>
            <a:endParaRPr lang="sv-SE" sz="2000" dirty="0" err="1">
              <a:solidFill>
                <a:srgbClr val="FFFFFF"/>
              </a:solidFill>
              <a:latin typeface="Arial" pitchFamily="34" charset="0"/>
              <a:cs typeface="Arial" pitchFamily="34" charset="0"/>
            </a:endParaRPr>
          </a:p>
        </p:txBody>
      </p:sp>
      <p:sp>
        <p:nvSpPr>
          <p:cNvPr id="25" name="Rektangel 24">
            <a:extLst>
              <a:ext uri="{FF2B5EF4-FFF2-40B4-BE49-F238E27FC236}">
                <a16:creationId xmlns:a16="http://schemas.microsoft.com/office/drawing/2014/main" id="{3D089278-754A-4B01-AF0A-43CC5813D401}"/>
              </a:ext>
            </a:extLst>
          </p:cNvPr>
          <p:cNvSpPr/>
          <p:nvPr/>
        </p:nvSpPr>
        <p:spPr>
          <a:xfrm>
            <a:off x="4226171" y="6125576"/>
            <a:ext cx="6096000" cy="281231"/>
          </a:xfrm>
          <a:prstGeom prst="rect">
            <a:avLst/>
          </a:prstGeom>
        </p:spPr>
        <p:txBody>
          <a:bodyPr>
            <a:spAutoFit/>
          </a:bodyPr>
          <a:lstStyle/>
          <a:p>
            <a:pPr>
              <a:lnSpc>
                <a:spcPct val="107000"/>
              </a:lnSpc>
              <a:spcAft>
                <a:spcPts val="800"/>
              </a:spcAft>
            </a:pPr>
            <a:r>
              <a:rPr lang="sv-SE" sz="1200" dirty="0">
                <a:latin typeface="Calibri" panose="020F0502020204030204" pitchFamily="34" charset="0"/>
                <a:ea typeface="Calibri" panose="020F0502020204030204" pitchFamily="34" charset="0"/>
                <a:cs typeface="Times New Roman" panose="02020603050405020304" pitchFamily="18" charset="0"/>
              </a:rPr>
              <a:t>GODKÄND AV, </a:t>
            </a:r>
            <a:r>
              <a:rPr lang="sv-SE" sz="1200" i="1" dirty="0">
                <a:latin typeface="Calibri" panose="020F0502020204030204" pitchFamily="34" charset="0"/>
                <a:ea typeface="Calibri" panose="020F0502020204030204" pitchFamily="34" charset="0"/>
                <a:cs typeface="Times New Roman" panose="02020603050405020304" pitchFamily="18" charset="0"/>
              </a:rPr>
              <a:t>se godkännande process</a:t>
            </a:r>
            <a:endParaRPr lang="sv-SE" sz="1200" dirty="0">
              <a:latin typeface="Calibri" panose="020F0502020204030204" pitchFamily="34" charset="0"/>
              <a:ea typeface="Calibri" panose="020F0502020204030204" pitchFamily="34" charset="0"/>
              <a:cs typeface="Times New Roman" panose="02020603050405020304" pitchFamily="18" charset="0"/>
            </a:endParaRPr>
          </a:p>
        </p:txBody>
      </p:sp>
      <p:graphicFrame>
        <p:nvGraphicFramePr>
          <p:cNvPr id="27" name="Tabell 26">
            <a:extLst>
              <a:ext uri="{FF2B5EF4-FFF2-40B4-BE49-F238E27FC236}">
                <a16:creationId xmlns:a16="http://schemas.microsoft.com/office/drawing/2014/main" id="{8B71E983-07ED-417E-B5F5-B9F1BD37C5FE}"/>
              </a:ext>
            </a:extLst>
          </p:cNvPr>
          <p:cNvGraphicFramePr>
            <a:graphicFrameLocks noGrp="1"/>
          </p:cNvGraphicFramePr>
          <p:nvPr>
            <p:extLst>
              <p:ext uri="{D42A27DB-BD31-4B8C-83A1-F6EECF244321}">
                <p14:modId xmlns:p14="http://schemas.microsoft.com/office/powerpoint/2010/main" val="1703116443"/>
              </p:ext>
            </p:extLst>
          </p:nvPr>
        </p:nvGraphicFramePr>
        <p:xfrm>
          <a:off x="6243063" y="1881175"/>
          <a:ext cx="4609716" cy="4433076"/>
        </p:xfrm>
        <a:graphic>
          <a:graphicData uri="http://schemas.openxmlformats.org/drawingml/2006/table">
            <a:tbl>
              <a:tblPr firstRow="1" firstCol="1" bandRow="1"/>
              <a:tblGrid>
                <a:gridCol w="4609716">
                  <a:extLst>
                    <a:ext uri="{9D8B030D-6E8A-4147-A177-3AD203B41FA5}">
                      <a16:colId xmlns:a16="http://schemas.microsoft.com/office/drawing/2014/main" val="2238384391"/>
                    </a:ext>
                  </a:extLst>
                </a:gridCol>
              </a:tblGrid>
              <a:tr h="3224257">
                <a:tc>
                  <a:txBody>
                    <a:bodyPr/>
                    <a:lstStyle/>
                    <a:p>
                      <a:pPr>
                        <a:lnSpc>
                          <a:spcPct val="107000"/>
                        </a:lnSpc>
                        <a:spcAft>
                          <a:spcPts val="0"/>
                        </a:spcAft>
                      </a:pPr>
                      <a:r>
                        <a:rPr lang="sv-SE" sz="1200" i="1" dirty="0">
                          <a:effectLst/>
                          <a:latin typeface="Calibri" panose="020F0502020204030204" pitchFamily="34" charset="0"/>
                          <a:ea typeface="Calibri" panose="020F0502020204030204" pitchFamily="34" charset="0"/>
                          <a:cs typeface="Times New Roman" panose="02020603050405020304" pitchFamily="18" charset="0"/>
                        </a:rPr>
                        <a:t>(rekommendation för att särskilja flera konsulter inom samma disciplin)</a:t>
                      </a:r>
                      <a:br>
                        <a:rPr lang="sv-SE" sz="1200" dirty="0">
                          <a:effectLst/>
                          <a:latin typeface="Calibri" panose="020F0502020204030204" pitchFamily="34" charset="0"/>
                          <a:ea typeface="Calibri" panose="020F0502020204030204" pitchFamily="34" charset="0"/>
                          <a:cs typeface="Times New Roman" panose="02020603050405020304" pitchFamily="18" charset="0"/>
                        </a:rPr>
                      </a:br>
                      <a:endParaRPr lang="sv-SE" sz="12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endParaRPr lang="sv-SE" sz="1200" i="1"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endParaRPr lang="sv-SE" sz="1200" i="1"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endParaRPr lang="sv-SE" sz="1200" i="1"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endParaRPr lang="sv-SE" sz="1200" i="1"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sv-SE" sz="1200" i="1" dirty="0">
                          <a:effectLst/>
                          <a:latin typeface="Calibri" panose="020F0502020204030204" pitchFamily="34" charset="0"/>
                          <a:ea typeface="Calibri" panose="020F0502020204030204" pitchFamily="34" charset="0"/>
                          <a:cs typeface="Times New Roman" panose="02020603050405020304" pitchFamily="18" charset="0"/>
                        </a:rPr>
                        <a:t>(vid behov adderas avdelning)</a:t>
                      </a:r>
                      <a:br>
                        <a:rPr lang="sv-SE" sz="1200" dirty="0">
                          <a:effectLst/>
                          <a:latin typeface="Calibri" panose="020F0502020204030204" pitchFamily="34" charset="0"/>
                          <a:ea typeface="Calibri" panose="020F0502020204030204" pitchFamily="34" charset="0"/>
                          <a:cs typeface="Times New Roman" panose="02020603050405020304" pitchFamily="18" charset="0"/>
                        </a:rPr>
                      </a:br>
                      <a:endParaRPr lang="sv-SE" sz="12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endParaRPr lang="sv-SE" sz="1200" i="1"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endParaRPr lang="sv-SE" sz="1200" i="1"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endParaRPr lang="sv-SE" sz="1200" i="1"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endParaRPr lang="sv-SE" sz="1200" i="1"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endParaRPr lang="sv-SE" sz="1200" i="1"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endParaRPr lang="sv-SE" sz="1200" i="1"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endParaRPr lang="sv-SE" sz="1200" i="1"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sv-SE" sz="1200" i="1" dirty="0">
                          <a:effectLst/>
                          <a:latin typeface="Calibri" panose="020F0502020204030204" pitchFamily="34" charset="0"/>
                          <a:ea typeface="Calibri" panose="020F0502020204030204" pitchFamily="34" charset="0"/>
                          <a:cs typeface="Times New Roman" panose="02020603050405020304" pitchFamily="18" charset="0"/>
                        </a:rPr>
                        <a:t>(växel)</a:t>
                      </a:r>
                      <a:br>
                        <a:rPr lang="sv-SE" sz="1200" dirty="0">
                          <a:effectLst/>
                          <a:latin typeface="Calibri" panose="020F0502020204030204" pitchFamily="34" charset="0"/>
                          <a:ea typeface="Calibri" panose="020F0502020204030204" pitchFamily="34" charset="0"/>
                          <a:cs typeface="Times New Roman" panose="02020603050405020304" pitchFamily="18" charset="0"/>
                        </a:rPr>
                      </a:br>
                      <a:endParaRPr lang="sv-SE" sz="12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endParaRPr lang="sv-SE" sz="1200" i="1"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sv-SE" sz="1200" i="1" dirty="0">
                          <a:effectLst/>
                          <a:latin typeface="Calibri" panose="020F0502020204030204" pitchFamily="34" charset="0"/>
                          <a:ea typeface="Calibri" panose="020F0502020204030204" pitchFamily="34" charset="0"/>
                          <a:cs typeface="Times New Roman" panose="02020603050405020304" pitchFamily="18" charset="0"/>
                        </a:rPr>
                        <a:t>(leverantörens primära kontakt kring dokumentet eller projektet)</a:t>
                      </a:r>
                      <a:endParaRPr lang="sv-SE"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54969" marR="54969" marT="0" marB="0">
                    <a:lnL>
                      <a:noFill/>
                    </a:lnL>
                    <a:lnR>
                      <a:noFill/>
                    </a:lnR>
                    <a:lnT>
                      <a:noFill/>
                    </a:lnT>
                    <a:lnB>
                      <a:noFill/>
                    </a:lnB>
                  </a:tcPr>
                </a:tc>
                <a:extLst>
                  <a:ext uri="{0D108BD9-81ED-4DB2-BD59-A6C34878D82A}">
                    <a16:rowId xmlns:a16="http://schemas.microsoft.com/office/drawing/2014/main" val="1547302523"/>
                  </a:ext>
                </a:extLst>
              </a:tr>
              <a:tr h="723279">
                <a:tc>
                  <a:txBody>
                    <a:bodyPr/>
                    <a:lstStyle/>
                    <a:p>
                      <a:pPr marL="0" lvl="0" indent="0">
                        <a:lnSpc>
                          <a:spcPct val="107000"/>
                        </a:lnSpc>
                        <a:spcAft>
                          <a:spcPts val="0"/>
                        </a:spcAft>
                        <a:buFont typeface="Symbol" panose="05050102010706020507" pitchFamily="18" charset="2"/>
                        <a:buNone/>
                      </a:pPr>
                      <a:endParaRPr lang="sv-SE"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54969" marR="54969" marT="0" marB="0">
                    <a:lnL>
                      <a:noFill/>
                    </a:lnL>
                    <a:lnR>
                      <a:noFill/>
                    </a:lnR>
                    <a:lnT>
                      <a:noFill/>
                    </a:lnT>
                    <a:lnB>
                      <a:noFill/>
                    </a:lnB>
                  </a:tcPr>
                </a:tc>
                <a:extLst>
                  <a:ext uri="{0D108BD9-81ED-4DB2-BD59-A6C34878D82A}">
                    <a16:rowId xmlns:a16="http://schemas.microsoft.com/office/drawing/2014/main" val="763691874"/>
                  </a:ext>
                </a:extLst>
              </a:tr>
            </a:tbl>
          </a:graphicData>
        </a:graphic>
      </p:graphicFrame>
    </p:spTree>
    <p:extLst>
      <p:ext uri="{BB962C8B-B14F-4D97-AF65-F5344CB8AC3E}">
        <p14:creationId xmlns:p14="http://schemas.microsoft.com/office/powerpoint/2010/main" val="11476111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1"/>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21"/>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4"/>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0"/>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22"/>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6"/>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5"/>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17"/>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23"/>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Platshållare för innehåll 4">
            <a:extLst>
              <a:ext uri="{FF2B5EF4-FFF2-40B4-BE49-F238E27FC236}">
                <a16:creationId xmlns:a16="http://schemas.microsoft.com/office/drawing/2014/main" id="{1CBC9467-BDF6-4C77-8A64-767E199BB88A}"/>
              </a:ext>
            </a:extLst>
          </p:cNvPr>
          <p:cNvSpPr>
            <a:spLocks noGrp="1"/>
          </p:cNvSpPr>
          <p:nvPr>
            <p:ph sz="quarter" idx="14"/>
          </p:nvPr>
        </p:nvSpPr>
        <p:spPr>
          <a:xfrm>
            <a:off x="393239" y="1743469"/>
            <a:ext cx="6166587" cy="4409682"/>
          </a:xfrm>
          <a:solidFill>
            <a:schemeClr val="bg1"/>
          </a:solidFill>
        </p:spPr>
        <p:txBody>
          <a:bodyPr/>
          <a:lstStyle/>
          <a:p>
            <a:pPr marL="457200" indent="-457200">
              <a:buFont typeface="+mj-lt"/>
              <a:buAutoNum type="arabicPeriod"/>
            </a:pPr>
            <a:r>
              <a:rPr lang="sv-SE" sz="1400" dirty="0">
                <a:solidFill>
                  <a:schemeClr val="tx1"/>
                </a:solidFill>
                <a:hlinkClick r:id="rId3" action="ppaction://hlinksldjump"/>
              </a:rPr>
              <a:t>Namnruta i handlingar</a:t>
            </a:r>
            <a:r>
              <a:rPr lang="sv-SE" sz="1400" dirty="0">
                <a:solidFill>
                  <a:schemeClr val="tx1"/>
                </a:solidFill>
              </a:rPr>
              <a:t>				 </a:t>
            </a:r>
          </a:p>
          <a:p>
            <a:pPr marL="457200" indent="-457200">
              <a:buFont typeface="+mj-lt"/>
              <a:buAutoNum type="arabicPeriod"/>
            </a:pPr>
            <a:r>
              <a:rPr lang="sv-SE" sz="1400" dirty="0">
                <a:solidFill>
                  <a:schemeClr val="tx1"/>
                </a:solidFill>
                <a:hlinkClick r:id="rId4" action="ppaction://hlinksldjump"/>
              </a:rPr>
              <a:t>Process kring handlingar </a:t>
            </a:r>
            <a:r>
              <a:rPr lang="sv-SE" sz="1400" dirty="0">
                <a:solidFill>
                  <a:schemeClr val="tx1"/>
                </a:solidFill>
              </a:rPr>
              <a:t>				 </a:t>
            </a:r>
          </a:p>
          <a:p>
            <a:pPr marL="457200" indent="-457200">
              <a:buFont typeface="+mj-lt"/>
              <a:buAutoNum type="arabicPeriod"/>
            </a:pPr>
            <a:r>
              <a:rPr lang="sv-SE" sz="1400" dirty="0">
                <a:solidFill>
                  <a:schemeClr val="tx1"/>
                </a:solidFill>
                <a:hlinkClick r:id="rId5" action="ppaction://hlinksldjump"/>
              </a:rPr>
              <a:t>Namnruta framtagen av BEAst </a:t>
            </a:r>
            <a:r>
              <a:rPr lang="sv-SE" sz="1400" dirty="0">
                <a:solidFill>
                  <a:schemeClr val="tx1"/>
                </a:solidFill>
              </a:rPr>
              <a:t>			</a:t>
            </a:r>
          </a:p>
          <a:p>
            <a:pPr marL="457200" indent="-457200">
              <a:buFont typeface="+mj-lt"/>
              <a:buAutoNum type="arabicPeriod"/>
            </a:pPr>
            <a:r>
              <a:rPr lang="sv-SE" sz="1400" dirty="0">
                <a:solidFill>
                  <a:schemeClr val="tx1"/>
                </a:solidFill>
                <a:hlinkClick r:id="rId6" action="ppaction://hlinksldjump"/>
              </a:rPr>
              <a:t>Namnrutans huvudfunktioner	</a:t>
            </a:r>
            <a:r>
              <a:rPr lang="sv-SE" sz="1400" dirty="0">
                <a:solidFill>
                  <a:schemeClr val="tx1"/>
                </a:solidFill>
              </a:rPr>
              <a:t>			</a:t>
            </a:r>
          </a:p>
          <a:p>
            <a:pPr marL="457200" indent="-457200">
              <a:buFont typeface="+mj-lt"/>
              <a:buAutoNum type="arabicPeriod"/>
            </a:pPr>
            <a:r>
              <a:rPr lang="sv-SE" sz="1400" dirty="0">
                <a:solidFill>
                  <a:schemeClr val="tx1"/>
                </a:solidFill>
                <a:hlinkClick r:id="rId7" action="ppaction://hlinksldjump"/>
              </a:rPr>
              <a:t>Gruppering av metadata </a:t>
            </a:r>
            <a:endParaRPr lang="sv-SE" sz="1400" dirty="0">
              <a:solidFill>
                <a:schemeClr val="tx1"/>
              </a:solidFill>
            </a:endParaRPr>
          </a:p>
          <a:p>
            <a:pPr marL="457200" indent="-457200">
              <a:buFont typeface="+mj-lt"/>
              <a:buAutoNum type="arabicPeriod"/>
            </a:pPr>
            <a:r>
              <a:rPr lang="sv-SE" sz="1400" dirty="0">
                <a:solidFill>
                  <a:schemeClr val="tx1"/>
                </a:solidFill>
                <a:hlinkClick r:id="rId8" action="ppaction://hlinksldjump"/>
              </a:rPr>
              <a:t>Namnruta och termlista</a:t>
            </a:r>
            <a:endParaRPr lang="sv-SE" sz="1400" dirty="0">
              <a:solidFill>
                <a:schemeClr val="tx1"/>
              </a:solidFill>
            </a:endParaRPr>
          </a:p>
          <a:p>
            <a:pPr marL="457200" indent="-457200">
              <a:buFont typeface="+mj-lt"/>
              <a:buAutoNum type="arabicPeriod"/>
            </a:pPr>
            <a:r>
              <a:rPr lang="sv-SE" sz="1400" dirty="0">
                <a:solidFill>
                  <a:schemeClr val="tx1"/>
                </a:solidFill>
                <a:hlinkClick r:id="rId9" action="ppaction://hlinksldjump"/>
              </a:rPr>
              <a:t>Termlista utöver namnrutan</a:t>
            </a:r>
            <a:endParaRPr lang="sv-SE" sz="1400" dirty="0">
              <a:solidFill>
                <a:schemeClr val="tx1"/>
              </a:solidFill>
            </a:endParaRPr>
          </a:p>
          <a:p>
            <a:pPr marL="457200" indent="-457200">
              <a:buFont typeface="+mj-lt"/>
              <a:buAutoNum type="arabicPeriod"/>
            </a:pPr>
            <a:r>
              <a:rPr lang="sv-SE" sz="1400" dirty="0">
                <a:solidFill>
                  <a:schemeClr val="tx1"/>
                </a:solidFill>
                <a:hlinkClick r:id="rId10" action="ppaction://hlinksldjump"/>
              </a:rPr>
              <a:t>Namnrutan, här sker förändringar</a:t>
            </a:r>
            <a:endParaRPr lang="sv-SE" sz="1400" dirty="0">
              <a:solidFill>
                <a:schemeClr val="tx1"/>
              </a:solidFill>
            </a:endParaRPr>
          </a:p>
          <a:p>
            <a:pPr marL="457200" indent="-457200">
              <a:buFont typeface="+mj-lt"/>
              <a:buAutoNum type="arabicPeriod"/>
            </a:pPr>
            <a:r>
              <a:rPr lang="sv-SE" sz="1400" dirty="0">
                <a:solidFill>
                  <a:schemeClr val="tx1"/>
                </a:solidFill>
                <a:hlinkClick r:id="rId11" action="ppaction://hlinksldjump"/>
              </a:rPr>
              <a:t>Orienteringsfigur/hänvisningar </a:t>
            </a:r>
            <a:endParaRPr lang="sv-SE" sz="1400" dirty="0">
              <a:solidFill>
                <a:schemeClr val="tx1"/>
              </a:solidFill>
            </a:endParaRPr>
          </a:p>
          <a:p>
            <a:pPr marL="457200" indent="-457200">
              <a:buFont typeface="+mj-lt"/>
              <a:buAutoNum type="arabicPeriod"/>
            </a:pPr>
            <a:r>
              <a:rPr lang="sv-SE" sz="1400" dirty="0">
                <a:solidFill>
                  <a:schemeClr val="tx1"/>
                </a:solidFill>
                <a:hlinkClick r:id="rId12" action="ppaction://hlinksldjump"/>
              </a:rPr>
              <a:t>Godkännande processen - all data hanteras i namnrutan</a:t>
            </a:r>
            <a:endParaRPr lang="sv-SE" sz="1400" dirty="0">
              <a:solidFill>
                <a:schemeClr val="tx1"/>
              </a:solidFill>
            </a:endParaRPr>
          </a:p>
          <a:p>
            <a:pPr marL="457200" indent="-457200">
              <a:buFont typeface="+mj-lt"/>
              <a:buAutoNum type="arabicPeriod"/>
            </a:pPr>
            <a:r>
              <a:rPr lang="sv-SE" sz="1400" dirty="0">
                <a:solidFill>
                  <a:schemeClr val="tx1"/>
                </a:solidFill>
                <a:hlinkClick r:id="rId13" action="ppaction://hlinksldjump"/>
              </a:rPr>
              <a:t>Godkännande processen - status </a:t>
            </a:r>
            <a:endParaRPr lang="sv-SE" sz="1400" dirty="0">
              <a:solidFill>
                <a:schemeClr val="tx1"/>
              </a:solidFill>
            </a:endParaRPr>
          </a:p>
          <a:p>
            <a:pPr marL="457200" indent="-457200">
              <a:buFont typeface="+mj-lt"/>
              <a:buAutoNum type="arabicPeriod"/>
            </a:pPr>
            <a:r>
              <a:rPr lang="sv-SE" sz="1400" dirty="0">
                <a:solidFill>
                  <a:schemeClr val="tx1"/>
                </a:solidFill>
                <a:hlinkClick r:id="rId14" action="ppaction://hlinksldjump"/>
              </a:rPr>
              <a:t>Godkännande processen - skede</a:t>
            </a:r>
            <a:r>
              <a:rPr lang="sv-SE" sz="1400" dirty="0">
                <a:solidFill>
                  <a:schemeClr val="tx1"/>
                </a:solidFill>
              </a:rPr>
              <a:t>	</a:t>
            </a:r>
          </a:p>
          <a:p>
            <a:pPr marL="457200" indent="-457200">
              <a:buFont typeface="+mj-lt"/>
              <a:buAutoNum type="arabicPeriod"/>
            </a:pPr>
            <a:r>
              <a:rPr lang="sv-SE" sz="1400" dirty="0">
                <a:solidFill>
                  <a:schemeClr val="tx1"/>
                </a:solidFill>
                <a:hlinkClick r:id="rId15" action="ppaction://hlinksldjump"/>
              </a:rPr>
              <a:t>Godkännande processen - datum - godkänd av</a:t>
            </a:r>
            <a:r>
              <a:rPr lang="sv-SE" sz="1600" dirty="0"/>
              <a:t>	</a:t>
            </a:r>
            <a:br>
              <a:rPr lang="sv-SE" sz="1600" dirty="0"/>
            </a:br>
            <a:br>
              <a:rPr lang="sv-SE" sz="1600" dirty="0"/>
            </a:br>
            <a:endParaRPr lang="sv-SE" dirty="0"/>
          </a:p>
          <a:p>
            <a:pPr marL="0" indent="0">
              <a:buNone/>
            </a:pPr>
            <a:endParaRPr lang="sv-SE" dirty="0"/>
          </a:p>
        </p:txBody>
      </p:sp>
      <p:sp>
        <p:nvSpPr>
          <p:cNvPr id="5" name="Rektangel 4"/>
          <p:cNvSpPr/>
          <p:nvPr/>
        </p:nvSpPr>
        <p:spPr>
          <a:xfrm>
            <a:off x="0" y="1"/>
            <a:ext cx="12192000" cy="1400174"/>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90000"/>
              </a:lnSpc>
              <a:spcBef>
                <a:spcPts val="600"/>
              </a:spcBef>
              <a:spcAft>
                <a:spcPct val="0"/>
              </a:spcAft>
              <a:buClrTx/>
              <a:buSzTx/>
              <a:buFontTx/>
              <a:buNone/>
              <a:tabLst/>
              <a:defRPr/>
            </a:pPr>
            <a:endParaRPr kumimoji="0" lang="sv-SE" sz="2000" b="0" i="0" u="none" strike="noStrike" kern="1200" cap="none" spc="0" normalizeH="0" baseline="0" noProof="0" dirty="0" err="1">
              <a:ln>
                <a:noFill/>
              </a:ln>
              <a:solidFill>
                <a:srgbClr val="FFFFFF"/>
              </a:solidFill>
              <a:effectLst/>
              <a:uLnTx/>
              <a:uFillTx/>
              <a:latin typeface="Arial"/>
              <a:ea typeface="+mn-ea"/>
              <a:cs typeface="Arial" pitchFamily="34" charset="0"/>
            </a:endParaRPr>
          </a:p>
        </p:txBody>
      </p:sp>
      <p:sp>
        <p:nvSpPr>
          <p:cNvPr id="6" name="Rubrik 5"/>
          <p:cNvSpPr>
            <a:spLocks noGrp="1"/>
          </p:cNvSpPr>
          <p:nvPr>
            <p:ph type="title"/>
          </p:nvPr>
        </p:nvSpPr>
        <p:spPr/>
        <p:txBody>
          <a:bodyPr/>
          <a:lstStyle/>
          <a:p>
            <a:r>
              <a:rPr lang="sv-SE" dirty="0">
                <a:solidFill>
                  <a:srgbClr val="FFFFFF"/>
                </a:solidFill>
              </a:rPr>
              <a:t>Namnruta i handlingar</a:t>
            </a:r>
            <a:br>
              <a:rPr lang="sv-SE" dirty="0">
                <a:solidFill>
                  <a:srgbClr val="FFFFFF"/>
                </a:solidFill>
              </a:rPr>
            </a:br>
            <a:r>
              <a:rPr lang="sv-SE" sz="1800" b="0" dirty="0">
                <a:solidFill>
                  <a:srgbClr val="FFFFFF"/>
                </a:solidFill>
              </a:rPr>
              <a:t>Index</a:t>
            </a:r>
            <a:endParaRPr lang="sv-SE" sz="1800" dirty="0">
              <a:solidFill>
                <a:schemeClr val="bg1"/>
              </a:solidFill>
            </a:endParaRPr>
          </a:p>
        </p:txBody>
      </p:sp>
      <p:sp>
        <p:nvSpPr>
          <p:cNvPr id="7" name="Platshållare för innehåll 4">
            <a:extLst>
              <a:ext uri="{FF2B5EF4-FFF2-40B4-BE49-F238E27FC236}">
                <a16:creationId xmlns:a16="http://schemas.microsoft.com/office/drawing/2014/main" id="{C1CA7AC3-A2F3-4C33-8A20-7CF0978BDCC5}"/>
              </a:ext>
            </a:extLst>
          </p:cNvPr>
          <p:cNvSpPr txBox="1">
            <a:spLocks/>
          </p:cNvSpPr>
          <p:nvPr/>
        </p:nvSpPr>
        <p:spPr bwMode="auto">
          <a:xfrm>
            <a:off x="5803380" y="1743468"/>
            <a:ext cx="5655196" cy="4000107"/>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44000" tIns="45720" rIns="91440" bIns="45720" numCol="1" anchor="t" anchorCtr="0" compatLnSpc="1">
            <a:prstTxWarp prst="textNoShape">
              <a:avLst/>
            </a:prstTxWarp>
          </a:bodyPr>
          <a:lstStyle>
            <a:lvl1pPr marL="180975" indent="-180975" algn="l" rtl="0" eaLnBrk="1" fontAlgn="base" hangingPunct="1">
              <a:lnSpc>
                <a:spcPct val="90000"/>
              </a:lnSpc>
              <a:spcBef>
                <a:spcPts val="900"/>
              </a:spcBef>
              <a:spcAft>
                <a:spcPct val="0"/>
              </a:spcAft>
              <a:buClr>
                <a:schemeClr val="tx2"/>
              </a:buClr>
              <a:buFont typeface="Arial" panose="020B0604020202020204" pitchFamily="34" charset="0"/>
              <a:buChar char="•"/>
              <a:defRPr sz="2000" kern="1200">
                <a:solidFill>
                  <a:schemeClr val="tx2"/>
                </a:solidFill>
                <a:latin typeface="+mn-lt"/>
                <a:ea typeface="+mn-ea"/>
                <a:cs typeface="Arial" pitchFamily="34" charset="0"/>
              </a:defRPr>
            </a:lvl1pPr>
            <a:lvl2pPr marL="401638" indent="-204788" algn="l" rtl="0" eaLnBrk="1" fontAlgn="base" hangingPunct="1">
              <a:lnSpc>
                <a:spcPct val="90000"/>
              </a:lnSpc>
              <a:spcBef>
                <a:spcPts val="900"/>
              </a:spcBef>
              <a:spcAft>
                <a:spcPct val="0"/>
              </a:spcAft>
              <a:buClr>
                <a:schemeClr val="tx2"/>
              </a:buClr>
              <a:buFont typeface="Arial" pitchFamily="34" charset="0"/>
              <a:buChar char="‒"/>
              <a:defRPr sz="1800" kern="1200">
                <a:solidFill>
                  <a:schemeClr val="tx2"/>
                </a:solidFill>
                <a:latin typeface="+mn-lt"/>
                <a:ea typeface="+mn-ea"/>
                <a:cs typeface="Arial" pitchFamily="34" charset="0"/>
              </a:defRPr>
            </a:lvl2pPr>
            <a:lvl3pPr marL="590550" indent="-180975" algn="l" rtl="0" eaLnBrk="1" fontAlgn="base" hangingPunct="1">
              <a:lnSpc>
                <a:spcPct val="90000"/>
              </a:lnSpc>
              <a:spcBef>
                <a:spcPts val="900"/>
              </a:spcBef>
              <a:spcAft>
                <a:spcPct val="0"/>
              </a:spcAft>
              <a:buClr>
                <a:schemeClr val="tx2"/>
              </a:buClr>
              <a:buFont typeface="Arial" pitchFamily="34" charset="0"/>
              <a:buChar char="•"/>
              <a:defRPr sz="1600" kern="1200">
                <a:solidFill>
                  <a:schemeClr val="tx2"/>
                </a:solidFill>
                <a:latin typeface="+mn-lt"/>
                <a:ea typeface="+mn-ea"/>
                <a:cs typeface="Arial" pitchFamily="34" charset="0"/>
              </a:defRPr>
            </a:lvl3pPr>
            <a:lvl4pPr marL="803275" indent="-220663" algn="l" rtl="0" eaLnBrk="1" fontAlgn="base" hangingPunct="1">
              <a:lnSpc>
                <a:spcPct val="90000"/>
              </a:lnSpc>
              <a:spcBef>
                <a:spcPts val="800"/>
              </a:spcBef>
              <a:spcAft>
                <a:spcPct val="0"/>
              </a:spcAft>
              <a:buClr>
                <a:schemeClr val="tx1"/>
              </a:buClr>
              <a:buFont typeface="Arial" pitchFamily="34" charset="0"/>
              <a:buChar char="‒"/>
              <a:defRPr sz="1800" kern="1200">
                <a:solidFill>
                  <a:schemeClr val="tx1"/>
                </a:solidFill>
                <a:latin typeface="Arial" pitchFamily="34" charset="0"/>
                <a:ea typeface="+mn-ea"/>
                <a:cs typeface="Arial" pitchFamily="34" charset="0"/>
              </a:defRPr>
            </a:lvl4pPr>
            <a:lvl5pPr marL="985838" indent="-182563" algn="l" rtl="0" eaLnBrk="1" fontAlgn="base" hangingPunct="1">
              <a:spcBef>
                <a:spcPct val="20000"/>
              </a:spcBef>
              <a:spcAft>
                <a:spcPct val="0"/>
              </a:spcAft>
              <a:buClr>
                <a:schemeClr val="tx1"/>
              </a:buClr>
              <a:buFont typeface="Arial" panose="020B0604020202020204" pitchFamily="34" charset="0"/>
              <a:buChar char="•"/>
              <a:defRPr kern="1200">
                <a:solidFill>
                  <a:schemeClr val="tx1"/>
                </a:solidFill>
                <a:latin typeface="Arial" pitchFamily="34" charset="0"/>
                <a:ea typeface="+mn-ea"/>
                <a:cs typeface="Arial" pitchFamily="34" charset="0"/>
              </a:defRPr>
            </a:lvl5pPr>
            <a:lvl6pPr marL="3047924" indent="0" algn="l" defTabSz="1219170" rtl="0" eaLnBrk="1" latinLnBrk="0" hangingPunct="1">
              <a:spcBef>
                <a:spcPct val="20000"/>
              </a:spcBef>
              <a:buFont typeface="Arial" pitchFamily="34" charset="0"/>
              <a:buNone/>
              <a:defRPr sz="2667" kern="1200">
                <a:solidFill>
                  <a:schemeClr val="tx1"/>
                </a:solidFill>
                <a:latin typeface="+mn-lt"/>
                <a:ea typeface="+mn-ea"/>
                <a:cs typeface="+mn-cs"/>
              </a:defRPr>
            </a:lvl6pPr>
            <a:lvl7pPr marL="3962301"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7pPr>
            <a:lvl8pPr marL="457188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8pPr>
            <a:lvl9pPr marL="5181470"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9pPr>
          </a:lstStyle>
          <a:p>
            <a:pPr marL="342900" indent="-342900">
              <a:buFont typeface="+mj-lt"/>
              <a:buAutoNum type="arabicPeriod" startAt="14"/>
            </a:pPr>
            <a:r>
              <a:rPr lang="sv-SE" sz="1400" dirty="0">
                <a:solidFill>
                  <a:schemeClr val="tx1"/>
                </a:solidFill>
                <a:hlinkClick r:id="rId16" action="ppaction://hlinksldjump"/>
              </a:rPr>
              <a:t>Beställare/projektinformation</a:t>
            </a:r>
            <a:endParaRPr lang="sv-SE" sz="1400" dirty="0">
              <a:solidFill>
                <a:schemeClr val="tx1"/>
              </a:solidFill>
            </a:endParaRPr>
          </a:p>
          <a:p>
            <a:pPr marL="342900" indent="-342900">
              <a:buAutoNum type="arabicPeriod" startAt="14"/>
            </a:pPr>
            <a:r>
              <a:rPr lang="sv-SE" sz="1400" dirty="0">
                <a:solidFill>
                  <a:schemeClr val="tx1"/>
                </a:solidFill>
                <a:hlinkClick r:id="rId17" action="ppaction://hlinksldjump"/>
              </a:rPr>
              <a:t>Ansvarig part - part som levererat dokumentet</a:t>
            </a:r>
            <a:endParaRPr lang="sv-SE" sz="1400" dirty="0">
              <a:solidFill>
                <a:schemeClr val="tx1"/>
              </a:solidFill>
            </a:endParaRPr>
          </a:p>
          <a:p>
            <a:pPr marL="342900" indent="-342900">
              <a:buAutoNum type="arabicPeriod" startAt="14"/>
            </a:pPr>
            <a:r>
              <a:rPr lang="sv-SE" sz="1400" dirty="0">
                <a:solidFill>
                  <a:schemeClr val="tx1"/>
                </a:solidFill>
                <a:hlinkClick r:id="rId18" action="ppaction://hlinksldjump"/>
              </a:rPr>
              <a:t>Ansvarig part - part som levererat dokumentet</a:t>
            </a:r>
            <a:endParaRPr lang="sv-SE" sz="1400" dirty="0">
              <a:solidFill>
                <a:schemeClr val="tx1"/>
              </a:solidFill>
            </a:endParaRPr>
          </a:p>
          <a:p>
            <a:pPr marL="342900" indent="-342900">
              <a:buAutoNum type="arabicPeriod" startAt="14"/>
            </a:pPr>
            <a:r>
              <a:rPr lang="sv-SE" sz="1400" dirty="0">
                <a:solidFill>
                  <a:schemeClr val="tx1"/>
                </a:solidFill>
                <a:hlinkClick r:id="rId18" action="ppaction://hlinksldjump"/>
              </a:rPr>
              <a:t>Beskrivande innehåll - specifik metadata för innehåll </a:t>
            </a:r>
            <a:endParaRPr lang="sv-SE" sz="1400" dirty="0">
              <a:solidFill>
                <a:schemeClr val="tx1"/>
              </a:solidFill>
            </a:endParaRPr>
          </a:p>
          <a:p>
            <a:pPr marL="342900" indent="-342900">
              <a:buAutoNum type="arabicPeriod" startAt="14"/>
            </a:pPr>
            <a:r>
              <a:rPr lang="sv-SE" sz="1400" dirty="0">
                <a:solidFill>
                  <a:schemeClr val="tx1"/>
                </a:solidFill>
                <a:hlinkClick r:id="rId19" action="ppaction://hlinksldjump"/>
              </a:rPr>
              <a:t>Fastighets/anläggningsstruktur</a:t>
            </a:r>
            <a:endParaRPr lang="sv-SE" sz="1400" dirty="0">
              <a:solidFill>
                <a:schemeClr val="tx1"/>
              </a:solidFill>
            </a:endParaRPr>
          </a:p>
          <a:p>
            <a:pPr marL="342900" indent="-342900">
              <a:buAutoNum type="arabicPeriod" startAt="14"/>
            </a:pPr>
            <a:r>
              <a:rPr lang="sv-SE" sz="1400" dirty="0">
                <a:solidFill>
                  <a:schemeClr val="tx1"/>
                </a:solidFill>
                <a:hlinkClick r:id="rId20" action="ppaction://hlinksldjump"/>
              </a:rPr>
              <a:t>Fastighets/anläggningsstruktur </a:t>
            </a:r>
            <a:endParaRPr lang="sv-SE" sz="1400" dirty="0">
              <a:solidFill>
                <a:schemeClr val="tx1"/>
              </a:solidFill>
            </a:endParaRPr>
          </a:p>
          <a:p>
            <a:pPr marL="342900" indent="-342900">
              <a:buAutoNum type="arabicPeriod" startAt="14"/>
            </a:pPr>
            <a:r>
              <a:rPr lang="sv-SE" sz="1400" dirty="0">
                <a:solidFill>
                  <a:schemeClr val="tx1"/>
                </a:solidFill>
                <a:hlinkClick r:id="rId21" action="ppaction://hlinksldjump"/>
              </a:rPr>
              <a:t>Förändringar mot tidigare</a:t>
            </a:r>
            <a:r>
              <a:rPr lang="sv-SE" sz="1400" dirty="0">
                <a:solidFill>
                  <a:schemeClr val="tx1"/>
                </a:solidFill>
              </a:rPr>
              <a:t>					</a:t>
            </a:r>
            <a:r>
              <a:rPr lang="sv-SE" sz="1400" dirty="0"/>
              <a:t>			</a:t>
            </a:r>
            <a:br>
              <a:rPr lang="sv-SE" sz="1400" dirty="0"/>
            </a:br>
            <a:r>
              <a:rPr lang="sv-SE" sz="1400" dirty="0">
                <a:hlinkClick r:id="rId22" action="ppaction://hlinksldjump"/>
              </a:rPr>
              <a:t>Hänvisningar till andra anvisningar och standarder</a:t>
            </a:r>
            <a:endParaRPr lang="sv-SE" sz="1400" b="1" dirty="0"/>
          </a:p>
          <a:p>
            <a:pPr marL="0" indent="0">
              <a:buFont typeface="Arial" panose="020B0604020202020204" pitchFamily="34" charset="0"/>
              <a:buNone/>
            </a:pPr>
            <a:endParaRPr lang="sv-SE" sz="1600" dirty="0"/>
          </a:p>
          <a:p>
            <a:pPr marL="0" indent="0">
              <a:buFont typeface="Arial" panose="020B0604020202020204" pitchFamily="34" charset="0"/>
              <a:buNone/>
            </a:pPr>
            <a:endParaRPr lang="sv-SE" dirty="0"/>
          </a:p>
        </p:txBody>
      </p:sp>
    </p:spTree>
    <p:extLst>
      <p:ext uri="{BB962C8B-B14F-4D97-AF65-F5344CB8AC3E}">
        <p14:creationId xmlns:p14="http://schemas.microsoft.com/office/powerpoint/2010/main" val="30211532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 name="Bildobjekt 42">
            <a:extLst>
              <a:ext uri="{FF2B5EF4-FFF2-40B4-BE49-F238E27FC236}">
                <a16:creationId xmlns:a16="http://schemas.microsoft.com/office/drawing/2014/main" id="{2BE2EAA7-00E9-41A7-9B2A-9C91EA3EEC12}"/>
              </a:ext>
            </a:extLst>
          </p:cNvPr>
          <p:cNvPicPr/>
          <p:nvPr/>
        </p:nvPicPr>
        <p:blipFill rotWithShape="1">
          <a:blip r:embed="rId3" cstate="email">
            <a:extLst>
              <a:ext uri="{28A0092B-C50C-407E-A947-70E740481C1C}">
                <a14:useLocalDpi xmlns:a14="http://schemas.microsoft.com/office/drawing/2010/main"/>
              </a:ext>
            </a:extLst>
          </a:blip>
          <a:srcRect t="23537"/>
          <a:stretch/>
        </p:blipFill>
        <p:spPr>
          <a:xfrm>
            <a:off x="594549" y="1597808"/>
            <a:ext cx="2909047" cy="4932914"/>
          </a:xfrm>
          <a:prstGeom prst="rect">
            <a:avLst/>
          </a:prstGeom>
        </p:spPr>
      </p:pic>
      <p:sp>
        <p:nvSpPr>
          <p:cNvPr id="5" name="Rektangel 4"/>
          <p:cNvSpPr/>
          <p:nvPr/>
        </p:nvSpPr>
        <p:spPr>
          <a:xfrm>
            <a:off x="0" y="1"/>
            <a:ext cx="12192000" cy="1400174"/>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90000"/>
              </a:lnSpc>
              <a:spcBef>
                <a:spcPts val="600"/>
              </a:spcBef>
              <a:spcAft>
                <a:spcPct val="0"/>
              </a:spcAft>
              <a:buClrTx/>
              <a:buSzTx/>
              <a:buFontTx/>
              <a:buNone/>
              <a:tabLst/>
              <a:defRPr/>
            </a:pPr>
            <a:endParaRPr kumimoji="0" lang="sv-SE" sz="2000" b="0" i="0" u="none" strike="noStrike" kern="1200" cap="none" spc="0" normalizeH="0" baseline="0" noProof="0" dirty="0" err="1">
              <a:ln>
                <a:noFill/>
              </a:ln>
              <a:solidFill>
                <a:srgbClr val="FFFFFF"/>
              </a:solidFill>
              <a:effectLst/>
              <a:uLnTx/>
              <a:uFillTx/>
              <a:latin typeface="Arial"/>
              <a:ea typeface="+mn-ea"/>
              <a:cs typeface="Arial" pitchFamily="34" charset="0"/>
            </a:endParaRPr>
          </a:p>
        </p:txBody>
      </p:sp>
      <p:sp>
        <p:nvSpPr>
          <p:cNvPr id="2" name="Platshållare för bildnummer 1"/>
          <p:cNvSpPr>
            <a:spLocks noGrp="1"/>
          </p:cNvSpPr>
          <p:nvPr>
            <p:ph type="sldNum" sz="quarter" idx="12"/>
          </p:nvPr>
        </p:nvSpPr>
        <p:spPr>
          <a:xfrm>
            <a:off x="352996" y="6478886"/>
            <a:ext cx="441014" cy="259827"/>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6F10D549-03C4-4A74-B682-D40A99E2A429}" type="slidenum">
              <a:rPr kumimoji="0" lang="sv-SE" sz="800" b="0" i="0" u="none" strike="noStrike" kern="1200" cap="none" spc="0" normalizeH="0" baseline="0" noProof="0" smtClean="0">
                <a:ln>
                  <a:noFill/>
                </a:ln>
                <a:solidFill>
                  <a:srgbClr val="000000"/>
                </a:solidFill>
                <a:effectLst/>
                <a:uLnTx/>
                <a:uFillTx/>
                <a:latin typeface="Arial" pitchFamily="34" charset="0"/>
                <a:ea typeface="+mn-ea"/>
                <a:cs typeface="Arial"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20</a:t>
            </a:fld>
            <a:endParaRPr kumimoji="0" lang="sv-SE" sz="800" b="0" i="0" u="none" strike="noStrike" kern="1200" cap="none" spc="0" normalizeH="0" baseline="0" noProof="0" dirty="0">
              <a:ln>
                <a:noFill/>
              </a:ln>
              <a:solidFill>
                <a:srgbClr val="000000"/>
              </a:solidFill>
              <a:effectLst/>
              <a:uLnTx/>
              <a:uFillTx/>
              <a:latin typeface="Arial" pitchFamily="34" charset="0"/>
              <a:ea typeface="+mn-ea"/>
              <a:cs typeface="Arial" pitchFamily="34" charset="0"/>
            </a:endParaRPr>
          </a:p>
        </p:txBody>
      </p:sp>
      <p:sp>
        <p:nvSpPr>
          <p:cNvPr id="6" name="Rubrik 5"/>
          <p:cNvSpPr>
            <a:spLocks noGrp="1"/>
          </p:cNvSpPr>
          <p:nvPr>
            <p:ph type="title"/>
          </p:nvPr>
        </p:nvSpPr>
        <p:spPr/>
        <p:txBody>
          <a:bodyPr/>
          <a:lstStyle/>
          <a:p>
            <a:r>
              <a:rPr lang="sv-SE" dirty="0">
                <a:solidFill>
                  <a:schemeClr val="bg1"/>
                </a:solidFill>
              </a:rPr>
              <a:t>17. Beskrivande innehåll</a:t>
            </a:r>
            <a:br>
              <a:rPr lang="sv-SE" dirty="0"/>
            </a:br>
            <a:r>
              <a:rPr lang="sv-SE" sz="1800" b="0" dirty="0">
                <a:solidFill>
                  <a:schemeClr val="bg1"/>
                </a:solidFill>
              </a:rPr>
              <a:t>Specifik metadata för innehåll</a:t>
            </a:r>
          </a:p>
        </p:txBody>
      </p:sp>
      <p:sp>
        <p:nvSpPr>
          <p:cNvPr id="10" name="Rektangel 9">
            <a:extLst>
              <a:ext uri="{FF2B5EF4-FFF2-40B4-BE49-F238E27FC236}">
                <a16:creationId xmlns:a16="http://schemas.microsoft.com/office/drawing/2014/main" id="{83DDC0C6-7CC4-499C-9B08-46C444D6B6A7}"/>
              </a:ext>
            </a:extLst>
          </p:cNvPr>
          <p:cNvSpPr/>
          <p:nvPr/>
        </p:nvSpPr>
        <p:spPr>
          <a:xfrm>
            <a:off x="620056" y="5118939"/>
            <a:ext cx="2841891" cy="1384028"/>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spcBef>
                <a:spcPts val="600"/>
              </a:spcBef>
            </a:pPr>
            <a:endParaRPr lang="sv-SE" sz="2000" dirty="0" err="1">
              <a:solidFill>
                <a:srgbClr val="FFFFFF"/>
              </a:solidFill>
              <a:latin typeface="Arial" pitchFamily="34" charset="0"/>
              <a:cs typeface="Arial" pitchFamily="34" charset="0"/>
            </a:endParaRPr>
          </a:p>
        </p:txBody>
      </p:sp>
      <p:graphicFrame>
        <p:nvGraphicFramePr>
          <p:cNvPr id="4" name="Tabell 3">
            <a:extLst>
              <a:ext uri="{FF2B5EF4-FFF2-40B4-BE49-F238E27FC236}">
                <a16:creationId xmlns:a16="http://schemas.microsoft.com/office/drawing/2014/main" id="{383ED77E-FCF8-4DE6-816E-E855E1B78B8D}"/>
              </a:ext>
            </a:extLst>
          </p:cNvPr>
          <p:cNvGraphicFramePr>
            <a:graphicFrameLocks noGrp="1"/>
          </p:cNvGraphicFramePr>
          <p:nvPr>
            <p:extLst>
              <p:ext uri="{D42A27DB-BD31-4B8C-83A1-F6EECF244321}">
                <p14:modId xmlns:p14="http://schemas.microsoft.com/office/powerpoint/2010/main" val="2106527803"/>
              </p:ext>
            </p:extLst>
          </p:nvPr>
        </p:nvGraphicFramePr>
        <p:xfrm>
          <a:off x="3811144" y="1746206"/>
          <a:ext cx="8152255" cy="3396091"/>
        </p:xfrm>
        <a:graphic>
          <a:graphicData uri="http://schemas.openxmlformats.org/drawingml/2006/table">
            <a:tbl>
              <a:tblPr firstRow="1" firstCol="1" bandRow="1"/>
              <a:tblGrid>
                <a:gridCol w="1037081">
                  <a:extLst>
                    <a:ext uri="{9D8B030D-6E8A-4147-A177-3AD203B41FA5}">
                      <a16:colId xmlns:a16="http://schemas.microsoft.com/office/drawing/2014/main" val="1043508744"/>
                    </a:ext>
                  </a:extLst>
                </a:gridCol>
                <a:gridCol w="1590675">
                  <a:extLst>
                    <a:ext uri="{9D8B030D-6E8A-4147-A177-3AD203B41FA5}">
                      <a16:colId xmlns:a16="http://schemas.microsoft.com/office/drawing/2014/main" val="2754824024"/>
                    </a:ext>
                  </a:extLst>
                </a:gridCol>
                <a:gridCol w="3581400">
                  <a:extLst>
                    <a:ext uri="{9D8B030D-6E8A-4147-A177-3AD203B41FA5}">
                      <a16:colId xmlns:a16="http://schemas.microsoft.com/office/drawing/2014/main" val="3557599125"/>
                    </a:ext>
                  </a:extLst>
                </a:gridCol>
                <a:gridCol w="1943099">
                  <a:extLst>
                    <a:ext uri="{9D8B030D-6E8A-4147-A177-3AD203B41FA5}">
                      <a16:colId xmlns:a16="http://schemas.microsoft.com/office/drawing/2014/main" val="38535180"/>
                    </a:ext>
                  </a:extLst>
                </a:gridCol>
              </a:tblGrid>
              <a:tr h="214048">
                <a:tc>
                  <a:txBody>
                    <a:bodyPr/>
                    <a:lstStyle/>
                    <a:p>
                      <a:pPr algn="l">
                        <a:lnSpc>
                          <a:spcPct val="107000"/>
                        </a:lnSpc>
                        <a:spcAft>
                          <a:spcPts val="0"/>
                        </a:spcAft>
                      </a:pPr>
                      <a:r>
                        <a:rPr lang="sv-SE" sz="1200" b="1">
                          <a:effectLst/>
                          <a:latin typeface="Calibri" panose="020F0502020204030204" pitchFamily="34" charset="0"/>
                          <a:ea typeface="Calibri" panose="020F0502020204030204" pitchFamily="34" charset="0"/>
                          <a:cs typeface="Times New Roman" panose="02020603050405020304" pitchFamily="18" charset="0"/>
                        </a:rPr>
                        <a:t>Gruppering</a:t>
                      </a:r>
                      <a:endParaRPr lang="sv-SE" sz="1600">
                        <a:effectLst/>
                        <a:latin typeface="Calibri" panose="020F0502020204030204" pitchFamily="34" charset="0"/>
                        <a:ea typeface="Calibri" panose="020F0502020204030204" pitchFamily="34" charset="0"/>
                        <a:cs typeface="Times New Roman" panose="02020603050405020304" pitchFamily="18" charset="0"/>
                      </a:endParaRPr>
                    </a:p>
                  </a:txBody>
                  <a:tcPr marL="62208" marR="62208" marT="0" marB="0" anchor="ctr">
                    <a:lnL w="12700" cap="flat" cmpd="sng" algn="ctr">
                      <a:solidFill>
                        <a:srgbClr val="5B9BD5"/>
                      </a:solidFill>
                      <a:prstDash val="solid"/>
                      <a:round/>
                      <a:headEnd type="none" w="med" len="med"/>
                      <a:tailEnd type="none" w="med" len="med"/>
                    </a:lnL>
                    <a:lnR>
                      <a:noFill/>
                    </a:lnR>
                    <a:lnT w="12700" cap="flat" cmpd="sng" algn="ctr">
                      <a:solidFill>
                        <a:srgbClr val="5B9BD5"/>
                      </a:solidFill>
                      <a:prstDash val="solid"/>
                      <a:round/>
                      <a:headEnd type="none" w="med" len="med"/>
                      <a:tailEnd type="none" w="med" len="med"/>
                    </a:lnT>
                    <a:lnB w="12700" cap="flat" cmpd="sng" algn="ctr">
                      <a:solidFill>
                        <a:srgbClr val="5B9BD5"/>
                      </a:solidFill>
                      <a:prstDash val="solid"/>
                      <a:round/>
                      <a:headEnd type="none" w="med" len="med"/>
                      <a:tailEnd type="none" w="med" len="med"/>
                    </a:lnB>
                    <a:solidFill>
                      <a:srgbClr val="5B9BD5"/>
                    </a:solidFill>
                  </a:tcPr>
                </a:tc>
                <a:tc>
                  <a:txBody>
                    <a:bodyPr/>
                    <a:lstStyle/>
                    <a:p>
                      <a:pPr algn="l">
                        <a:lnSpc>
                          <a:spcPct val="107000"/>
                        </a:lnSpc>
                        <a:spcAft>
                          <a:spcPts val="0"/>
                        </a:spcAft>
                      </a:pPr>
                      <a:r>
                        <a:rPr lang="sv-SE" sz="1200" b="1">
                          <a:effectLst/>
                          <a:latin typeface="Calibri" panose="020F0502020204030204" pitchFamily="34" charset="0"/>
                          <a:ea typeface="Calibri" panose="020F0502020204030204" pitchFamily="34" charset="0"/>
                          <a:cs typeface="Times New Roman" panose="02020603050405020304" pitchFamily="18" charset="0"/>
                        </a:rPr>
                        <a:t>Metadataelement</a:t>
                      </a:r>
                      <a:endParaRPr lang="sv-SE" sz="1600">
                        <a:effectLst/>
                        <a:latin typeface="Calibri" panose="020F0502020204030204" pitchFamily="34" charset="0"/>
                        <a:ea typeface="Calibri" panose="020F0502020204030204" pitchFamily="34" charset="0"/>
                        <a:cs typeface="Times New Roman" panose="02020603050405020304" pitchFamily="18" charset="0"/>
                      </a:endParaRPr>
                    </a:p>
                  </a:txBody>
                  <a:tcPr marL="62208" marR="62208" marT="0" marB="0" anchor="ctr">
                    <a:lnL>
                      <a:noFill/>
                    </a:lnL>
                    <a:lnR>
                      <a:noFill/>
                    </a:lnR>
                    <a:lnT w="12700" cap="flat" cmpd="sng" algn="ctr">
                      <a:solidFill>
                        <a:srgbClr val="5B9BD5"/>
                      </a:solidFill>
                      <a:prstDash val="solid"/>
                      <a:round/>
                      <a:headEnd type="none" w="med" len="med"/>
                      <a:tailEnd type="none" w="med" len="med"/>
                    </a:lnT>
                    <a:lnB w="12700" cap="flat" cmpd="sng" algn="ctr">
                      <a:solidFill>
                        <a:srgbClr val="5B9BD5"/>
                      </a:solidFill>
                      <a:prstDash val="solid"/>
                      <a:round/>
                      <a:headEnd type="none" w="med" len="med"/>
                      <a:tailEnd type="none" w="med" len="med"/>
                    </a:lnB>
                    <a:solidFill>
                      <a:srgbClr val="5B9BD5"/>
                    </a:solidFill>
                  </a:tcPr>
                </a:tc>
                <a:tc>
                  <a:txBody>
                    <a:bodyPr/>
                    <a:lstStyle/>
                    <a:p>
                      <a:pPr algn="l">
                        <a:lnSpc>
                          <a:spcPct val="107000"/>
                        </a:lnSpc>
                        <a:spcAft>
                          <a:spcPts val="0"/>
                        </a:spcAft>
                      </a:pPr>
                      <a:r>
                        <a:rPr lang="sv-SE" sz="1200" b="1">
                          <a:effectLst/>
                          <a:latin typeface="Calibri" panose="020F0502020204030204" pitchFamily="34" charset="0"/>
                          <a:ea typeface="Calibri" panose="020F0502020204030204" pitchFamily="34" charset="0"/>
                          <a:cs typeface="Times New Roman" panose="02020603050405020304" pitchFamily="18" charset="0"/>
                        </a:rPr>
                        <a:t>Termdefinition</a:t>
                      </a:r>
                      <a:endParaRPr lang="sv-SE" sz="1600">
                        <a:effectLst/>
                        <a:latin typeface="Calibri" panose="020F0502020204030204" pitchFamily="34" charset="0"/>
                        <a:ea typeface="Calibri" panose="020F0502020204030204" pitchFamily="34" charset="0"/>
                        <a:cs typeface="Times New Roman" panose="02020603050405020304" pitchFamily="18" charset="0"/>
                      </a:endParaRPr>
                    </a:p>
                  </a:txBody>
                  <a:tcPr marL="62208" marR="62208" marT="0" marB="0" anchor="ctr">
                    <a:lnL>
                      <a:noFill/>
                    </a:lnL>
                    <a:lnR>
                      <a:noFill/>
                    </a:lnR>
                    <a:lnT w="12700" cap="flat" cmpd="sng" algn="ctr">
                      <a:solidFill>
                        <a:srgbClr val="5B9BD5"/>
                      </a:solidFill>
                      <a:prstDash val="solid"/>
                      <a:round/>
                      <a:headEnd type="none" w="med" len="med"/>
                      <a:tailEnd type="none" w="med" len="med"/>
                    </a:lnT>
                    <a:lnB w="12700" cap="flat" cmpd="sng" algn="ctr">
                      <a:solidFill>
                        <a:srgbClr val="5B9BD5"/>
                      </a:solidFill>
                      <a:prstDash val="solid"/>
                      <a:round/>
                      <a:headEnd type="none" w="med" len="med"/>
                      <a:tailEnd type="none" w="med" len="med"/>
                    </a:lnB>
                    <a:solidFill>
                      <a:srgbClr val="5B9BD5"/>
                    </a:solidFill>
                  </a:tcPr>
                </a:tc>
                <a:tc>
                  <a:txBody>
                    <a:bodyPr/>
                    <a:lstStyle/>
                    <a:p>
                      <a:pPr algn="l">
                        <a:lnSpc>
                          <a:spcPct val="107000"/>
                        </a:lnSpc>
                        <a:spcAft>
                          <a:spcPts val="0"/>
                        </a:spcAft>
                      </a:pPr>
                      <a:r>
                        <a:rPr lang="sv-SE" sz="1200" b="1">
                          <a:effectLst/>
                          <a:latin typeface="Calibri" panose="020F0502020204030204" pitchFamily="34" charset="0"/>
                          <a:ea typeface="Calibri" panose="020F0502020204030204" pitchFamily="34" charset="0"/>
                          <a:cs typeface="Times New Roman" panose="02020603050405020304" pitchFamily="18" charset="0"/>
                        </a:rPr>
                        <a:t>Metadataexempel</a:t>
                      </a:r>
                      <a:endParaRPr lang="sv-SE" sz="1600">
                        <a:effectLst/>
                        <a:latin typeface="Calibri" panose="020F0502020204030204" pitchFamily="34" charset="0"/>
                        <a:ea typeface="Calibri" panose="020F0502020204030204" pitchFamily="34" charset="0"/>
                        <a:cs typeface="Times New Roman" panose="02020603050405020304" pitchFamily="18" charset="0"/>
                      </a:endParaRPr>
                    </a:p>
                  </a:txBody>
                  <a:tcPr marL="62208" marR="62208" marT="0" marB="0" anchor="ctr">
                    <a:lnL>
                      <a:noFill/>
                    </a:lnL>
                    <a:lnR w="12700" cap="flat" cmpd="sng" algn="ctr">
                      <a:solidFill>
                        <a:srgbClr val="5B9BD5"/>
                      </a:solidFill>
                      <a:prstDash val="solid"/>
                      <a:round/>
                      <a:headEnd type="none" w="med" len="med"/>
                      <a:tailEnd type="none" w="med" len="med"/>
                    </a:lnR>
                    <a:lnT w="12700" cap="flat" cmpd="sng" algn="ctr">
                      <a:solidFill>
                        <a:srgbClr val="5B9BD5"/>
                      </a:solidFill>
                      <a:prstDash val="solid"/>
                      <a:round/>
                      <a:headEnd type="none" w="med" len="med"/>
                      <a:tailEnd type="none" w="med" len="med"/>
                    </a:lnT>
                    <a:lnB w="12700" cap="flat" cmpd="sng" algn="ctr">
                      <a:solidFill>
                        <a:srgbClr val="5B9BD5"/>
                      </a:solidFill>
                      <a:prstDash val="solid"/>
                      <a:round/>
                      <a:headEnd type="none" w="med" len="med"/>
                      <a:tailEnd type="none" w="med" len="med"/>
                    </a:lnB>
                    <a:solidFill>
                      <a:srgbClr val="5B9BD5"/>
                    </a:solidFill>
                  </a:tcPr>
                </a:tc>
                <a:extLst>
                  <a:ext uri="{0D108BD9-81ED-4DB2-BD59-A6C34878D82A}">
                    <a16:rowId xmlns:a16="http://schemas.microsoft.com/office/drawing/2014/main" val="3246298248"/>
                  </a:ext>
                </a:extLst>
              </a:tr>
              <a:tr h="214048">
                <a:tc>
                  <a:txBody>
                    <a:bodyPr/>
                    <a:lstStyle/>
                    <a:p>
                      <a:pPr algn="l">
                        <a:lnSpc>
                          <a:spcPct val="107000"/>
                        </a:lnSpc>
                        <a:spcAft>
                          <a:spcPts val="0"/>
                        </a:spcAft>
                      </a:pPr>
                      <a:r>
                        <a:rPr lang="sv-SE" sz="1200" b="1">
                          <a:effectLst/>
                          <a:latin typeface="Calibri" panose="020F0502020204030204" pitchFamily="34" charset="0"/>
                          <a:ea typeface="Calibri" panose="020F0502020204030204" pitchFamily="34" charset="0"/>
                          <a:cs typeface="Calibri" panose="020F0502020204030204" pitchFamily="34" charset="0"/>
                        </a:rPr>
                        <a:t>Struktur</a:t>
                      </a:r>
                      <a:endParaRPr lang="sv-SE" sz="1600">
                        <a:effectLst/>
                        <a:latin typeface="Calibri" panose="020F0502020204030204" pitchFamily="34" charset="0"/>
                        <a:ea typeface="Calibri" panose="020F0502020204030204" pitchFamily="34" charset="0"/>
                        <a:cs typeface="Times New Roman" panose="02020603050405020304" pitchFamily="18" charset="0"/>
                      </a:endParaRPr>
                    </a:p>
                  </a:txBody>
                  <a:tcPr marL="62208" marR="62208" marT="0" marB="0" anchor="ctr">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5B9BD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rgbClr val="DEEAF6"/>
                    </a:solidFill>
                  </a:tcPr>
                </a:tc>
                <a:tc>
                  <a:txBody>
                    <a:bodyPr/>
                    <a:lstStyle/>
                    <a:p>
                      <a:pPr algn="l">
                        <a:lnSpc>
                          <a:spcPct val="107000"/>
                        </a:lnSpc>
                        <a:spcAft>
                          <a:spcPts val="0"/>
                        </a:spcAft>
                      </a:pPr>
                      <a:r>
                        <a:rPr lang="sv-SE" sz="1200" dirty="0">
                          <a:effectLst/>
                          <a:latin typeface="Calibri" panose="020F0502020204030204" pitchFamily="34" charset="0"/>
                          <a:ea typeface="Calibri" panose="020F0502020204030204" pitchFamily="34" charset="0"/>
                          <a:cs typeface="Calibri" panose="020F0502020204030204" pitchFamily="34" charset="0"/>
                        </a:rPr>
                        <a:t>BYGGNADSVERK</a:t>
                      </a:r>
                      <a:endParaRPr lang="sv-SE"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2208" marR="62208" marT="0" marB="0" anchor="ctr">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5B9BD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rgbClr val="DEEAF6"/>
                    </a:solidFill>
                  </a:tcPr>
                </a:tc>
                <a:tc>
                  <a:txBody>
                    <a:bodyPr/>
                    <a:lstStyle/>
                    <a:p>
                      <a:pPr algn="l">
                        <a:lnSpc>
                          <a:spcPct val="107000"/>
                        </a:lnSpc>
                        <a:spcAft>
                          <a:spcPts val="0"/>
                        </a:spcAft>
                      </a:pPr>
                      <a:r>
                        <a:rPr lang="sv-SE" sz="1200">
                          <a:effectLst/>
                          <a:latin typeface="Calibri" panose="020F0502020204030204" pitchFamily="34" charset="0"/>
                          <a:ea typeface="Calibri" panose="020F0502020204030204" pitchFamily="34" charset="0"/>
                          <a:cs typeface="Calibri" panose="020F0502020204030204" pitchFamily="34" charset="0"/>
                        </a:rPr>
                        <a:t>Benämning på byggnad, fastighetsregister</a:t>
                      </a:r>
                      <a:endParaRPr lang="sv-SE" sz="1600">
                        <a:effectLst/>
                        <a:latin typeface="Calibri" panose="020F0502020204030204" pitchFamily="34" charset="0"/>
                        <a:ea typeface="Calibri" panose="020F0502020204030204" pitchFamily="34" charset="0"/>
                        <a:cs typeface="Times New Roman" panose="02020603050405020304" pitchFamily="18" charset="0"/>
                      </a:endParaRPr>
                    </a:p>
                  </a:txBody>
                  <a:tcPr marL="62208" marR="62208" marT="0" marB="0" anchor="ctr">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5B9BD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rgbClr val="DEEAF6"/>
                    </a:solidFill>
                  </a:tcPr>
                </a:tc>
                <a:tc>
                  <a:txBody>
                    <a:bodyPr/>
                    <a:lstStyle/>
                    <a:p>
                      <a:pPr algn="l">
                        <a:lnSpc>
                          <a:spcPct val="107000"/>
                        </a:lnSpc>
                        <a:spcAft>
                          <a:spcPts val="0"/>
                        </a:spcAft>
                      </a:pPr>
                      <a:r>
                        <a:rPr lang="sv-SE" sz="1200" b="1">
                          <a:solidFill>
                            <a:srgbClr val="FF0000"/>
                          </a:solidFill>
                          <a:effectLst/>
                          <a:latin typeface="Calibri" panose="020F0502020204030204" pitchFamily="34" charset="0"/>
                          <a:ea typeface="Calibri" panose="020F0502020204030204" pitchFamily="34" charset="0"/>
                          <a:cs typeface="Calibri" panose="020F0502020204030204" pitchFamily="34" charset="0"/>
                        </a:rPr>
                        <a:t>55906</a:t>
                      </a:r>
                      <a:endParaRPr lang="sv-SE" sz="1600">
                        <a:effectLst/>
                        <a:latin typeface="Calibri" panose="020F0502020204030204" pitchFamily="34" charset="0"/>
                        <a:ea typeface="Calibri" panose="020F0502020204030204" pitchFamily="34" charset="0"/>
                        <a:cs typeface="Times New Roman" panose="02020603050405020304" pitchFamily="18" charset="0"/>
                      </a:endParaRPr>
                    </a:p>
                  </a:txBody>
                  <a:tcPr marL="62208" marR="62208" marT="0" marB="0" anchor="ctr">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5B9BD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rgbClr val="DEEAF6"/>
                    </a:solidFill>
                  </a:tcPr>
                </a:tc>
                <a:extLst>
                  <a:ext uri="{0D108BD9-81ED-4DB2-BD59-A6C34878D82A}">
                    <a16:rowId xmlns:a16="http://schemas.microsoft.com/office/drawing/2014/main" val="3886960467"/>
                  </a:ext>
                </a:extLst>
              </a:tr>
              <a:tr h="214048">
                <a:tc>
                  <a:txBody>
                    <a:bodyPr/>
                    <a:lstStyle/>
                    <a:p>
                      <a:pPr algn="l">
                        <a:lnSpc>
                          <a:spcPct val="107000"/>
                        </a:lnSpc>
                        <a:spcAft>
                          <a:spcPts val="0"/>
                        </a:spcAft>
                      </a:pPr>
                      <a:r>
                        <a:rPr lang="sv-SE" sz="1200" b="1">
                          <a:effectLst/>
                          <a:latin typeface="Calibri" panose="020F0502020204030204" pitchFamily="34" charset="0"/>
                          <a:ea typeface="Calibri" panose="020F0502020204030204" pitchFamily="34" charset="0"/>
                          <a:cs typeface="Calibri" panose="020F0502020204030204" pitchFamily="34" charset="0"/>
                        </a:rPr>
                        <a:t>Struktur</a:t>
                      </a:r>
                      <a:endParaRPr lang="sv-SE" sz="1600">
                        <a:effectLst/>
                        <a:latin typeface="Calibri" panose="020F0502020204030204" pitchFamily="34" charset="0"/>
                        <a:ea typeface="Calibri" panose="020F0502020204030204" pitchFamily="34" charset="0"/>
                        <a:cs typeface="Times New Roman" panose="02020603050405020304" pitchFamily="18" charset="0"/>
                      </a:endParaRPr>
                    </a:p>
                  </a:txBody>
                  <a:tcPr marL="62208" marR="62208" marT="0" marB="0" anchor="ctr">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tcPr>
                </a:tc>
                <a:tc>
                  <a:txBody>
                    <a:bodyPr/>
                    <a:lstStyle/>
                    <a:p>
                      <a:pPr algn="l">
                        <a:lnSpc>
                          <a:spcPct val="107000"/>
                        </a:lnSpc>
                        <a:spcAft>
                          <a:spcPts val="0"/>
                        </a:spcAft>
                      </a:pPr>
                      <a:r>
                        <a:rPr lang="sv-SE" sz="1200">
                          <a:effectLst/>
                          <a:latin typeface="Calibri" panose="020F0502020204030204" pitchFamily="34" charset="0"/>
                          <a:ea typeface="Calibri" panose="020F0502020204030204" pitchFamily="34" charset="0"/>
                          <a:cs typeface="Calibri" panose="020F0502020204030204" pitchFamily="34" charset="0"/>
                        </a:rPr>
                        <a:t>VANINGSPLAN</a:t>
                      </a:r>
                      <a:endParaRPr lang="sv-SE" sz="1600">
                        <a:effectLst/>
                        <a:latin typeface="Calibri" panose="020F0502020204030204" pitchFamily="34" charset="0"/>
                        <a:ea typeface="Calibri" panose="020F0502020204030204" pitchFamily="34" charset="0"/>
                        <a:cs typeface="Times New Roman" panose="02020603050405020304" pitchFamily="18" charset="0"/>
                      </a:endParaRPr>
                    </a:p>
                  </a:txBody>
                  <a:tcPr marL="62208" marR="62208" marT="0" marB="0" anchor="ctr">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tcPr>
                </a:tc>
                <a:tc>
                  <a:txBody>
                    <a:bodyPr/>
                    <a:lstStyle/>
                    <a:p>
                      <a:pPr algn="l">
                        <a:lnSpc>
                          <a:spcPct val="107000"/>
                        </a:lnSpc>
                        <a:spcAft>
                          <a:spcPts val="0"/>
                        </a:spcAft>
                      </a:pPr>
                      <a:r>
                        <a:rPr lang="sv-SE" sz="1200">
                          <a:effectLst/>
                          <a:latin typeface="Calibri" panose="020F0502020204030204" pitchFamily="34" charset="0"/>
                          <a:ea typeface="Calibri" panose="020F0502020204030204" pitchFamily="34" charset="0"/>
                          <a:cs typeface="Calibri" panose="020F0502020204030204" pitchFamily="34" charset="0"/>
                        </a:rPr>
                        <a:t>Våningsplan</a:t>
                      </a:r>
                      <a:endParaRPr lang="sv-SE" sz="1600">
                        <a:effectLst/>
                        <a:latin typeface="Calibri" panose="020F0502020204030204" pitchFamily="34" charset="0"/>
                        <a:ea typeface="Calibri" panose="020F0502020204030204" pitchFamily="34" charset="0"/>
                        <a:cs typeface="Times New Roman" panose="02020603050405020304" pitchFamily="18" charset="0"/>
                      </a:endParaRPr>
                    </a:p>
                  </a:txBody>
                  <a:tcPr marL="62208" marR="62208" marT="0" marB="0" anchor="ctr">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tcPr>
                </a:tc>
                <a:tc>
                  <a:txBody>
                    <a:bodyPr/>
                    <a:lstStyle/>
                    <a:p>
                      <a:pPr algn="l">
                        <a:lnSpc>
                          <a:spcPct val="107000"/>
                        </a:lnSpc>
                        <a:spcAft>
                          <a:spcPts val="0"/>
                        </a:spcAft>
                      </a:pPr>
                      <a:r>
                        <a:rPr lang="sv-SE" sz="1200" b="1">
                          <a:solidFill>
                            <a:srgbClr val="FF0000"/>
                          </a:solidFill>
                          <a:effectLst/>
                          <a:latin typeface="Calibri" panose="020F0502020204030204" pitchFamily="34" charset="0"/>
                          <a:ea typeface="Calibri" panose="020F0502020204030204" pitchFamily="34" charset="0"/>
                          <a:cs typeface="Calibri" panose="020F0502020204030204" pitchFamily="34" charset="0"/>
                        </a:rPr>
                        <a:t>030</a:t>
                      </a:r>
                      <a:endParaRPr lang="sv-SE" sz="1600">
                        <a:effectLst/>
                        <a:latin typeface="Calibri" panose="020F0502020204030204" pitchFamily="34" charset="0"/>
                        <a:ea typeface="Calibri" panose="020F0502020204030204" pitchFamily="34" charset="0"/>
                        <a:cs typeface="Times New Roman" panose="02020603050405020304" pitchFamily="18" charset="0"/>
                      </a:endParaRPr>
                    </a:p>
                  </a:txBody>
                  <a:tcPr marL="62208" marR="62208" marT="0" marB="0" anchor="ctr">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tcPr>
                </a:tc>
                <a:extLst>
                  <a:ext uri="{0D108BD9-81ED-4DB2-BD59-A6C34878D82A}">
                    <a16:rowId xmlns:a16="http://schemas.microsoft.com/office/drawing/2014/main" val="385175380"/>
                  </a:ext>
                </a:extLst>
              </a:tr>
              <a:tr h="214048">
                <a:tc>
                  <a:txBody>
                    <a:bodyPr/>
                    <a:lstStyle/>
                    <a:p>
                      <a:pPr algn="l">
                        <a:lnSpc>
                          <a:spcPct val="107000"/>
                        </a:lnSpc>
                        <a:spcAft>
                          <a:spcPts val="0"/>
                        </a:spcAft>
                      </a:pPr>
                      <a:r>
                        <a:rPr lang="sv-SE" sz="1200" b="1">
                          <a:effectLst/>
                          <a:latin typeface="Calibri" panose="020F0502020204030204" pitchFamily="34" charset="0"/>
                          <a:ea typeface="Calibri" panose="020F0502020204030204" pitchFamily="34" charset="0"/>
                          <a:cs typeface="Calibri" panose="020F0502020204030204" pitchFamily="34" charset="0"/>
                        </a:rPr>
                        <a:t>Struktur</a:t>
                      </a:r>
                      <a:endParaRPr lang="sv-SE" sz="1600">
                        <a:effectLst/>
                        <a:latin typeface="Calibri" panose="020F0502020204030204" pitchFamily="34" charset="0"/>
                        <a:ea typeface="Calibri" panose="020F0502020204030204" pitchFamily="34" charset="0"/>
                        <a:cs typeface="Times New Roman" panose="02020603050405020304" pitchFamily="18" charset="0"/>
                      </a:endParaRPr>
                    </a:p>
                  </a:txBody>
                  <a:tcPr marL="62208" marR="62208" marT="0" marB="0" anchor="ctr">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rgbClr val="DEEAF6"/>
                    </a:solidFill>
                  </a:tcPr>
                </a:tc>
                <a:tc>
                  <a:txBody>
                    <a:bodyPr/>
                    <a:lstStyle/>
                    <a:p>
                      <a:pPr algn="l">
                        <a:lnSpc>
                          <a:spcPct val="107000"/>
                        </a:lnSpc>
                        <a:spcAft>
                          <a:spcPts val="0"/>
                        </a:spcAft>
                      </a:pPr>
                      <a:r>
                        <a:rPr lang="sv-SE" sz="1200">
                          <a:effectLst/>
                          <a:latin typeface="Calibri" panose="020F0502020204030204" pitchFamily="34" charset="0"/>
                          <a:ea typeface="Calibri" panose="020F0502020204030204" pitchFamily="34" charset="0"/>
                          <a:cs typeface="Calibri" panose="020F0502020204030204" pitchFamily="34" charset="0"/>
                        </a:rPr>
                        <a:t>PLUSHOJD</a:t>
                      </a:r>
                      <a:endParaRPr lang="sv-SE" sz="1600">
                        <a:effectLst/>
                        <a:latin typeface="Calibri" panose="020F0502020204030204" pitchFamily="34" charset="0"/>
                        <a:ea typeface="Calibri" panose="020F0502020204030204" pitchFamily="34" charset="0"/>
                        <a:cs typeface="Times New Roman" panose="02020603050405020304" pitchFamily="18" charset="0"/>
                      </a:endParaRPr>
                    </a:p>
                  </a:txBody>
                  <a:tcPr marL="62208" marR="62208" marT="0" marB="0" anchor="ctr">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rgbClr val="DEEAF6"/>
                    </a:solidFill>
                  </a:tcPr>
                </a:tc>
                <a:tc>
                  <a:txBody>
                    <a:bodyPr/>
                    <a:lstStyle/>
                    <a:p>
                      <a:pPr algn="l">
                        <a:lnSpc>
                          <a:spcPct val="107000"/>
                        </a:lnSpc>
                        <a:spcAft>
                          <a:spcPts val="0"/>
                        </a:spcAft>
                      </a:pPr>
                      <a:r>
                        <a:rPr lang="sv-SE" sz="1200" dirty="0">
                          <a:effectLst/>
                          <a:latin typeface="Calibri" panose="020F0502020204030204" pitchFamily="34" charset="0"/>
                          <a:ea typeface="Calibri" panose="020F0502020204030204" pitchFamily="34" charset="0"/>
                          <a:cs typeface="Calibri" panose="020F0502020204030204" pitchFamily="34" charset="0"/>
                        </a:rPr>
                        <a:t>Plushöjd våningsplan/</a:t>
                      </a:r>
                      <a:r>
                        <a:rPr lang="sv-SE" sz="1200" dirty="0" err="1">
                          <a:effectLst/>
                          <a:latin typeface="Calibri" panose="020F0502020204030204" pitchFamily="34" charset="0"/>
                          <a:ea typeface="Calibri" panose="020F0502020204030204" pitchFamily="34" charset="0"/>
                          <a:cs typeface="Calibri" panose="020F0502020204030204" pitchFamily="34" charset="0"/>
                        </a:rPr>
                        <a:t>markhöjd</a:t>
                      </a:r>
                      <a:endParaRPr lang="sv-SE"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2208" marR="62208" marT="0" marB="0" anchor="ctr">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rgbClr val="DEEAF6"/>
                    </a:solidFill>
                  </a:tcPr>
                </a:tc>
                <a:tc>
                  <a:txBody>
                    <a:bodyPr/>
                    <a:lstStyle/>
                    <a:p>
                      <a:pPr algn="l">
                        <a:lnSpc>
                          <a:spcPct val="107000"/>
                        </a:lnSpc>
                        <a:spcAft>
                          <a:spcPts val="0"/>
                        </a:spcAft>
                      </a:pPr>
                      <a:r>
                        <a:rPr lang="sv-SE" sz="1200" b="1">
                          <a:solidFill>
                            <a:srgbClr val="FF0000"/>
                          </a:solidFill>
                          <a:effectLst/>
                          <a:latin typeface="Calibri" panose="020F0502020204030204" pitchFamily="34" charset="0"/>
                          <a:ea typeface="Calibri" panose="020F0502020204030204" pitchFamily="34" charset="0"/>
                          <a:cs typeface="Calibri" panose="020F0502020204030204" pitchFamily="34" charset="0"/>
                        </a:rPr>
                        <a:t>+37,80</a:t>
                      </a:r>
                      <a:endParaRPr lang="sv-SE" sz="1600">
                        <a:effectLst/>
                        <a:latin typeface="Calibri" panose="020F0502020204030204" pitchFamily="34" charset="0"/>
                        <a:ea typeface="Calibri" panose="020F0502020204030204" pitchFamily="34" charset="0"/>
                        <a:cs typeface="Times New Roman" panose="02020603050405020304" pitchFamily="18" charset="0"/>
                      </a:endParaRPr>
                    </a:p>
                  </a:txBody>
                  <a:tcPr marL="62208" marR="62208" marT="0" marB="0" anchor="ctr">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rgbClr val="DEEAF6"/>
                    </a:solidFill>
                  </a:tcPr>
                </a:tc>
                <a:extLst>
                  <a:ext uri="{0D108BD9-81ED-4DB2-BD59-A6C34878D82A}">
                    <a16:rowId xmlns:a16="http://schemas.microsoft.com/office/drawing/2014/main" val="2059776513"/>
                  </a:ext>
                </a:extLst>
              </a:tr>
              <a:tr h="214048">
                <a:tc>
                  <a:txBody>
                    <a:bodyPr/>
                    <a:lstStyle/>
                    <a:p>
                      <a:pPr algn="l">
                        <a:lnSpc>
                          <a:spcPct val="107000"/>
                        </a:lnSpc>
                        <a:spcAft>
                          <a:spcPts val="0"/>
                        </a:spcAft>
                      </a:pPr>
                      <a:r>
                        <a:rPr lang="sv-SE" sz="1200" b="1">
                          <a:effectLst/>
                          <a:latin typeface="Calibri" panose="020F0502020204030204" pitchFamily="34" charset="0"/>
                          <a:ea typeface="Calibri" panose="020F0502020204030204" pitchFamily="34" charset="0"/>
                          <a:cs typeface="Calibri" panose="020F0502020204030204" pitchFamily="34" charset="0"/>
                        </a:rPr>
                        <a:t>Struktur</a:t>
                      </a:r>
                      <a:endParaRPr lang="sv-SE" sz="1600">
                        <a:effectLst/>
                        <a:latin typeface="Calibri" panose="020F0502020204030204" pitchFamily="34" charset="0"/>
                        <a:ea typeface="Calibri" panose="020F0502020204030204" pitchFamily="34" charset="0"/>
                        <a:cs typeface="Times New Roman" panose="02020603050405020304" pitchFamily="18" charset="0"/>
                      </a:endParaRPr>
                    </a:p>
                  </a:txBody>
                  <a:tcPr marL="62208" marR="62208" marT="0" marB="0" anchor="ctr">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tcPr>
                </a:tc>
                <a:tc>
                  <a:txBody>
                    <a:bodyPr/>
                    <a:lstStyle/>
                    <a:p>
                      <a:pPr algn="l">
                        <a:lnSpc>
                          <a:spcPct val="107000"/>
                        </a:lnSpc>
                        <a:spcAft>
                          <a:spcPts val="0"/>
                        </a:spcAft>
                      </a:pPr>
                      <a:r>
                        <a:rPr lang="sv-SE" sz="1200">
                          <a:effectLst/>
                          <a:latin typeface="Calibri" panose="020F0502020204030204" pitchFamily="34" charset="0"/>
                          <a:ea typeface="Calibri" panose="020F0502020204030204" pitchFamily="34" charset="0"/>
                          <a:cs typeface="Calibri" panose="020F0502020204030204" pitchFamily="34" charset="0"/>
                        </a:rPr>
                        <a:t>DELOMRADE</a:t>
                      </a:r>
                      <a:endParaRPr lang="sv-SE" sz="1600">
                        <a:effectLst/>
                        <a:latin typeface="Calibri" panose="020F0502020204030204" pitchFamily="34" charset="0"/>
                        <a:ea typeface="Calibri" panose="020F0502020204030204" pitchFamily="34" charset="0"/>
                        <a:cs typeface="Times New Roman" panose="02020603050405020304" pitchFamily="18" charset="0"/>
                      </a:endParaRPr>
                    </a:p>
                  </a:txBody>
                  <a:tcPr marL="62208" marR="62208" marT="0" marB="0" anchor="ctr">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tcPr>
                </a:tc>
                <a:tc>
                  <a:txBody>
                    <a:bodyPr/>
                    <a:lstStyle/>
                    <a:p>
                      <a:pPr algn="l">
                        <a:lnSpc>
                          <a:spcPct val="107000"/>
                        </a:lnSpc>
                        <a:spcAft>
                          <a:spcPts val="0"/>
                        </a:spcAft>
                      </a:pPr>
                      <a:r>
                        <a:rPr lang="sv-SE" sz="1200" dirty="0">
                          <a:effectLst/>
                          <a:latin typeface="Calibri" panose="020F0502020204030204" pitchFamily="34" charset="0"/>
                          <a:ea typeface="Calibri" panose="020F0502020204030204" pitchFamily="34" charset="0"/>
                          <a:cs typeface="Calibri" panose="020F0502020204030204" pitchFamily="34" charset="0"/>
                        </a:rPr>
                        <a:t>Del av byggnad eller anläggning</a:t>
                      </a:r>
                      <a:endParaRPr lang="sv-SE"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2208" marR="62208" marT="0" marB="0" anchor="ctr">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tcPr>
                </a:tc>
                <a:tc>
                  <a:txBody>
                    <a:bodyPr/>
                    <a:lstStyle/>
                    <a:p>
                      <a:pPr algn="l">
                        <a:lnSpc>
                          <a:spcPct val="107000"/>
                        </a:lnSpc>
                        <a:spcAft>
                          <a:spcPts val="0"/>
                        </a:spcAft>
                      </a:pPr>
                      <a:r>
                        <a:rPr lang="sv-SE" sz="1200" b="1" dirty="0">
                          <a:solidFill>
                            <a:srgbClr val="FF0000"/>
                          </a:solidFill>
                          <a:effectLst/>
                          <a:latin typeface="Calibri" panose="020F0502020204030204" pitchFamily="34" charset="0"/>
                          <a:ea typeface="Calibri" panose="020F0502020204030204" pitchFamily="34" charset="0"/>
                          <a:cs typeface="Calibri" panose="020F0502020204030204" pitchFamily="34" charset="0"/>
                        </a:rPr>
                        <a:t>ETAPP 2</a:t>
                      </a:r>
                      <a:endParaRPr lang="sv-SE"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2208" marR="62208" marT="0" marB="0" anchor="ctr">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tcPr>
                </a:tc>
                <a:extLst>
                  <a:ext uri="{0D108BD9-81ED-4DB2-BD59-A6C34878D82A}">
                    <a16:rowId xmlns:a16="http://schemas.microsoft.com/office/drawing/2014/main" val="1131303366"/>
                  </a:ext>
                </a:extLst>
              </a:tr>
              <a:tr h="214048">
                <a:tc>
                  <a:txBody>
                    <a:bodyPr/>
                    <a:lstStyle/>
                    <a:p>
                      <a:pPr algn="l">
                        <a:lnSpc>
                          <a:spcPct val="107000"/>
                        </a:lnSpc>
                        <a:spcAft>
                          <a:spcPts val="0"/>
                        </a:spcAft>
                      </a:pPr>
                      <a:r>
                        <a:rPr lang="sv-SE" sz="1200" b="1">
                          <a:effectLst/>
                          <a:latin typeface="Calibri" panose="020F0502020204030204" pitchFamily="34" charset="0"/>
                          <a:ea typeface="Calibri" panose="020F0502020204030204" pitchFamily="34" charset="0"/>
                          <a:cs typeface="Calibri" panose="020F0502020204030204" pitchFamily="34" charset="0"/>
                        </a:rPr>
                        <a:t>Innehåll</a:t>
                      </a:r>
                      <a:endParaRPr lang="sv-SE" sz="1600">
                        <a:effectLst/>
                        <a:latin typeface="Calibri" panose="020F0502020204030204" pitchFamily="34" charset="0"/>
                        <a:ea typeface="Calibri" panose="020F0502020204030204" pitchFamily="34" charset="0"/>
                        <a:cs typeface="Times New Roman" panose="02020603050405020304" pitchFamily="18" charset="0"/>
                      </a:endParaRPr>
                    </a:p>
                  </a:txBody>
                  <a:tcPr marL="62208" marR="62208" marT="0" marB="0" anchor="ctr">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tcPr>
                </a:tc>
                <a:tc>
                  <a:txBody>
                    <a:bodyPr/>
                    <a:lstStyle/>
                    <a:p>
                      <a:pPr algn="l">
                        <a:lnSpc>
                          <a:spcPct val="107000"/>
                        </a:lnSpc>
                        <a:spcAft>
                          <a:spcPts val="0"/>
                        </a:spcAft>
                      </a:pPr>
                      <a:r>
                        <a:rPr lang="sv-SE" sz="1200">
                          <a:effectLst/>
                          <a:latin typeface="Calibri" panose="020F0502020204030204" pitchFamily="34" charset="0"/>
                          <a:ea typeface="Calibri" panose="020F0502020204030204" pitchFamily="34" charset="0"/>
                          <a:cs typeface="Calibri" panose="020F0502020204030204" pitchFamily="34" charset="0"/>
                        </a:rPr>
                        <a:t>RITNINGSDEL</a:t>
                      </a:r>
                      <a:endParaRPr lang="sv-SE" sz="1600">
                        <a:effectLst/>
                        <a:latin typeface="Calibri" panose="020F0502020204030204" pitchFamily="34" charset="0"/>
                        <a:ea typeface="Calibri" panose="020F0502020204030204" pitchFamily="34" charset="0"/>
                        <a:cs typeface="Times New Roman" panose="02020603050405020304" pitchFamily="18" charset="0"/>
                      </a:endParaRPr>
                    </a:p>
                  </a:txBody>
                  <a:tcPr marL="62208" marR="62208" marT="0" marB="0" anchor="ctr">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tcPr>
                </a:tc>
                <a:tc>
                  <a:txBody>
                    <a:bodyPr/>
                    <a:lstStyle/>
                    <a:p>
                      <a:pPr algn="l">
                        <a:lnSpc>
                          <a:spcPct val="107000"/>
                        </a:lnSpc>
                        <a:spcAft>
                          <a:spcPts val="0"/>
                        </a:spcAft>
                      </a:pPr>
                      <a:r>
                        <a:rPr lang="sv-SE" sz="1200" dirty="0">
                          <a:effectLst/>
                          <a:latin typeface="Calibri" panose="020F0502020204030204" pitchFamily="34" charset="0"/>
                          <a:ea typeface="Calibri" panose="020F0502020204030204" pitchFamily="34" charset="0"/>
                          <a:cs typeface="Calibri" panose="020F0502020204030204" pitchFamily="34" charset="0"/>
                        </a:rPr>
                        <a:t>Namn för aktuellt utsnitt</a:t>
                      </a:r>
                      <a:endParaRPr lang="sv-SE"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2208" marR="62208" marT="0" marB="0" anchor="ctr">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tcPr>
                </a:tc>
                <a:tc>
                  <a:txBody>
                    <a:bodyPr/>
                    <a:lstStyle/>
                    <a:p>
                      <a:pPr algn="l">
                        <a:lnSpc>
                          <a:spcPct val="107000"/>
                        </a:lnSpc>
                        <a:spcAft>
                          <a:spcPts val="0"/>
                        </a:spcAft>
                      </a:pPr>
                      <a:r>
                        <a:rPr lang="sv-SE" sz="1200" b="1" dirty="0">
                          <a:solidFill>
                            <a:srgbClr val="FF0000"/>
                          </a:solidFill>
                          <a:effectLst/>
                          <a:latin typeface="Calibri" panose="020F0502020204030204" pitchFamily="34" charset="0"/>
                          <a:ea typeface="Calibri" panose="020F0502020204030204" pitchFamily="34" charset="0"/>
                          <a:cs typeface="Calibri" panose="020F0502020204030204" pitchFamily="34" charset="0"/>
                        </a:rPr>
                        <a:t>04</a:t>
                      </a:r>
                      <a:endParaRPr lang="sv-SE"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2208" marR="62208" marT="0" marB="0" anchor="ctr">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tcPr>
                </a:tc>
                <a:extLst>
                  <a:ext uri="{0D108BD9-81ED-4DB2-BD59-A6C34878D82A}">
                    <a16:rowId xmlns:a16="http://schemas.microsoft.com/office/drawing/2014/main" val="2955062533"/>
                  </a:ext>
                </a:extLst>
              </a:tr>
              <a:tr h="278332">
                <a:tc>
                  <a:txBody>
                    <a:bodyPr/>
                    <a:lstStyle/>
                    <a:p>
                      <a:pPr algn="l">
                        <a:lnSpc>
                          <a:spcPct val="107000"/>
                        </a:lnSpc>
                        <a:spcAft>
                          <a:spcPts val="0"/>
                        </a:spcAft>
                      </a:pPr>
                      <a:r>
                        <a:rPr lang="sv-SE" sz="1200" b="1">
                          <a:effectLst/>
                          <a:latin typeface="Calibri" panose="020F0502020204030204" pitchFamily="34" charset="0"/>
                          <a:ea typeface="Calibri" panose="020F0502020204030204" pitchFamily="34" charset="0"/>
                          <a:cs typeface="Calibri" panose="020F0502020204030204" pitchFamily="34" charset="0"/>
                        </a:rPr>
                        <a:t>Innehåll</a:t>
                      </a:r>
                      <a:endParaRPr lang="sv-SE" sz="1600">
                        <a:effectLst/>
                        <a:latin typeface="Calibri" panose="020F0502020204030204" pitchFamily="34" charset="0"/>
                        <a:ea typeface="Calibri" panose="020F0502020204030204" pitchFamily="34" charset="0"/>
                        <a:cs typeface="Times New Roman" panose="02020603050405020304" pitchFamily="18" charset="0"/>
                      </a:endParaRPr>
                    </a:p>
                  </a:txBody>
                  <a:tcPr marL="62208" marR="62208" marT="0" marB="0" anchor="ctr">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rgbClr val="DEEAF6"/>
                    </a:solidFill>
                  </a:tcPr>
                </a:tc>
                <a:tc>
                  <a:txBody>
                    <a:bodyPr/>
                    <a:lstStyle/>
                    <a:p>
                      <a:pPr algn="l">
                        <a:lnSpc>
                          <a:spcPct val="107000"/>
                        </a:lnSpc>
                        <a:spcAft>
                          <a:spcPts val="0"/>
                        </a:spcAft>
                      </a:pPr>
                      <a:r>
                        <a:rPr lang="sv-SE" sz="1200">
                          <a:effectLst/>
                          <a:latin typeface="Calibri" panose="020F0502020204030204" pitchFamily="34" charset="0"/>
                          <a:ea typeface="Calibri" panose="020F0502020204030204" pitchFamily="34" charset="0"/>
                          <a:cs typeface="Calibri" panose="020F0502020204030204" pitchFamily="34" charset="0"/>
                        </a:rPr>
                        <a:t>SYSTEM</a:t>
                      </a:r>
                      <a:endParaRPr lang="sv-SE" sz="1600">
                        <a:effectLst/>
                        <a:latin typeface="Calibri" panose="020F0502020204030204" pitchFamily="34" charset="0"/>
                        <a:ea typeface="Calibri" panose="020F0502020204030204" pitchFamily="34" charset="0"/>
                        <a:cs typeface="Times New Roman" panose="02020603050405020304" pitchFamily="18" charset="0"/>
                      </a:endParaRPr>
                    </a:p>
                  </a:txBody>
                  <a:tcPr marL="62208" marR="62208" marT="0" marB="0" anchor="ctr">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rgbClr val="DEEAF6"/>
                    </a:solidFill>
                  </a:tcPr>
                </a:tc>
                <a:tc>
                  <a:txBody>
                    <a:bodyPr/>
                    <a:lstStyle/>
                    <a:p>
                      <a:pPr algn="l">
                        <a:lnSpc>
                          <a:spcPct val="107000"/>
                        </a:lnSpc>
                        <a:spcAft>
                          <a:spcPts val="0"/>
                        </a:spcAft>
                      </a:pPr>
                      <a:r>
                        <a:rPr lang="sv-SE" sz="1200">
                          <a:effectLst/>
                          <a:latin typeface="Calibri" panose="020F0502020204030204" pitchFamily="34" charset="0"/>
                          <a:ea typeface="Calibri" panose="020F0502020204030204" pitchFamily="34" charset="0"/>
                          <a:cs typeface="Calibri" panose="020F0502020204030204" pitchFamily="34" charset="0"/>
                        </a:rPr>
                        <a:t>T.ex. värme, kyla, stomme. BSAB eller CoClass</a:t>
                      </a:r>
                      <a:endParaRPr lang="sv-SE" sz="1600">
                        <a:effectLst/>
                        <a:latin typeface="Calibri" panose="020F0502020204030204" pitchFamily="34" charset="0"/>
                        <a:ea typeface="Calibri" panose="020F0502020204030204" pitchFamily="34" charset="0"/>
                        <a:cs typeface="Times New Roman" panose="02020603050405020304" pitchFamily="18" charset="0"/>
                      </a:endParaRPr>
                    </a:p>
                  </a:txBody>
                  <a:tcPr marL="62208" marR="62208" marT="0" marB="0" anchor="ctr">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rgbClr val="DEEAF6"/>
                    </a:solidFill>
                  </a:tcPr>
                </a:tc>
                <a:tc>
                  <a:txBody>
                    <a:bodyPr/>
                    <a:lstStyle/>
                    <a:p>
                      <a:pPr algn="l">
                        <a:lnSpc>
                          <a:spcPct val="107000"/>
                        </a:lnSpc>
                        <a:spcAft>
                          <a:spcPts val="0"/>
                        </a:spcAft>
                      </a:pPr>
                      <a:r>
                        <a:rPr lang="sv-SE" sz="1200" b="1" dirty="0">
                          <a:solidFill>
                            <a:srgbClr val="FF0000"/>
                          </a:solidFill>
                          <a:effectLst/>
                          <a:latin typeface="Calibri" panose="020F0502020204030204" pitchFamily="34" charset="0"/>
                          <a:ea typeface="Calibri" panose="020F0502020204030204" pitchFamily="34" charset="0"/>
                          <a:cs typeface="Calibri" panose="020F0502020204030204" pitchFamily="34" charset="0"/>
                        </a:rPr>
                        <a:t>440-INVÄNDIGA YTSKIKT</a:t>
                      </a:r>
                      <a:endParaRPr lang="sv-SE"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2208" marR="62208" marT="0" marB="0" anchor="ctr">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rgbClr val="DEEAF6"/>
                    </a:solidFill>
                  </a:tcPr>
                </a:tc>
                <a:extLst>
                  <a:ext uri="{0D108BD9-81ED-4DB2-BD59-A6C34878D82A}">
                    <a16:rowId xmlns:a16="http://schemas.microsoft.com/office/drawing/2014/main" val="2511144720"/>
                  </a:ext>
                </a:extLst>
              </a:tr>
              <a:tr h="278332">
                <a:tc>
                  <a:txBody>
                    <a:bodyPr/>
                    <a:lstStyle/>
                    <a:p>
                      <a:pPr algn="l">
                        <a:lnSpc>
                          <a:spcPct val="107000"/>
                        </a:lnSpc>
                        <a:spcAft>
                          <a:spcPts val="0"/>
                        </a:spcAft>
                      </a:pPr>
                      <a:r>
                        <a:rPr lang="sv-SE" sz="1200" b="1">
                          <a:effectLst/>
                          <a:latin typeface="Calibri" panose="020F0502020204030204" pitchFamily="34" charset="0"/>
                          <a:ea typeface="Calibri" panose="020F0502020204030204" pitchFamily="34" charset="0"/>
                          <a:cs typeface="Calibri" panose="020F0502020204030204" pitchFamily="34" charset="0"/>
                        </a:rPr>
                        <a:t>Innehåll</a:t>
                      </a:r>
                      <a:endParaRPr lang="sv-SE" sz="1600">
                        <a:effectLst/>
                        <a:latin typeface="Calibri" panose="020F0502020204030204" pitchFamily="34" charset="0"/>
                        <a:ea typeface="Calibri" panose="020F0502020204030204" pitchFamily="34" charset="0"/>
                        <a:cs typeface="Times New Roman" panose="02020603050405020304" pitchFamily="18" charset="0"/>
                      </a:endParaRPr>
                    </a:p>
                  </a:txBody>
                  <a:tcPr marL="62208" marR="62208" marT="0" marB="0" anchor="ctr">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tcPr>
                </a:tc>
                <a:tc>
                  <a:txBody>
                    <a:bodyPr/>
                    <a:lstStyle/>
                    <a:p>
                      <a:pPr algn="l">
                        <a:lnSpc>
                          <a:spcPct val="107000"/>
                        </a:lnSpc>
                        <a:spcAft>
                          <a:spcPts val="0"/>
                        </a:spcAft>
                      </a:pPr>
                      <a:r>
                        <a:rPr lang="sv-SE" sz="1200">
                          <a:effectLst/>
                          <a:latin typeface="Calibri" panose="020F0502020204030204" pitchFamily="34" charset="0"/>
                          <a:ea typeface="Calibri" panose="020F0502020204030204" pitchFamily="34" charset="0"/>
                          <a:cs typeface="Calibri" panose="020F0502020204030204" pitchFamily="34" charset="0"/>
                        </a:rPr>
                        <a:t>KATEGORI</a:t>
                      </a:r>
                      <a:endParaRPr lang="sv-SE" sz="1600">
                        <a:effectLst/>
                        <a:latin typeface="Calibri" panose="020F0502020204030204" pitchFamily="34" charset="0"/>
                        <a:ea typeface="Calibri" panose="020F0502020204030204" pitchFamily="34" charset="0"/>
                        <a:cs typeface="Times New Roman" panose="02020603050405020304" pitchFamily="18" charset="0"/>
                      </a:endParaRPr>
                    </a:p>
                  </a:txBody>
                  <a:tcPr marL="62208" marR="62208" marT="0" marB="0" anchor="ctr">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tcPr>
                </a:tc>
                <a:tc>
                  <a:txBody>
                    <a:bodyPr/>
                    <a:lstStyle/>
                    <a:p>
                      <a:pPr algn="l">
                        <a:lnSpc>
                          <a:spcPct val="107000"/>
                        </a:lnSpc>
                        <a:spcAft>
                          <a:spcPts val="0"/>
                        </a:spcAft>
                      </a:pPr>
                      <a:r>
                        <a:rPr lang="sv-SE" sz="1200">
                          <a:effectLst/>
                          <a:latin typeface="Calibri" panose="020F0502020204030204" pitchFamily="34" charset="0"/>
                          <a:ea typeface="Calibri" panose="020F0502020204030204" pitchFamily="34" charset="0"/>
                          <a:cs typeface="Calibri" panose="020F0502020204030204" pitchFamily="34" charset="0"/>
                        </a:rPr>
                        <a:t>Redovisningssätt</a:t>
                      </a:r>
                      <a:endParaRPr lang="sv-SE" sz="1600">
                        <a:effectLst/>
                        <a:latin typeface="Calibri" panose="020F0502020204030204" pitchFamily="34" charset="0"/>
                        <a:ea typeface="Calibri" panose="020F0502020204030204" pitchFamily="34" charset="0"/>
                        <a:cs typeface="Times New Roman" panose="02020603050405020304" pitchFamily="18" charset="0"/>
                      </a:endParaRPr>
                    </a:p>
                  </a:txBody>
                  <a:tcPr marL="62208" marR="62208" marT="0" marB="0" anchor="ctr">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tcPr>
                </a:tc>
                <a:tc>
                  <a:txBody>
                    <a:bodyPr/>
                    <a:lstStyle/>
                    <a:p>
                      <a:pPr algn="l">
                        <a:lnSpc>
                          <a:spcPct val="107000"/>
                        </a:lnSpc>
                        <a:spcAft>
                          <a:spcPts val="0"/>
                        </a:spcAft>
                      </a:pPr>
                      <a:r>
                        <a:rPr lang="sv-SE" sz="1200" b="1" dirty="0">
                          <a:solidFill>
                            <a:srgbClr val="FF0000"/>
                          </a:solidFill>
                          <a:effectLst/>
                          <a:latin typeface="Calibri" panose="020F0502020204030204" pitchFamily="34" charset="0"/>
                          <a:ea typeface="Calibri" panose="020F0502020204030204" pitchFamily="34" charset="0"/>
                          <a:cs typeface="Calibri" panose="020F0502020204030204" pitchFamily="34" charset="0"/>
                        </a:rPr>
                        <a:t>PLAN (SEKTION, DETALJ)</a:t>
                      </a:r>
                      <a:endParaRPr lang="sv-SE"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2208" marR="62208" marT="0" marB="0" anchor="ctr">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tcPr>
                </a:tc>
                <a:extLst>
                  <a:ext uri="{0D108BD9-81ED-4DB2-BD59-A6C34878D82A}">
                    <a16:rowId xmlns:a16="http://schemas.microsoft.com/office/drawing/2014/main" val="23850960"/>
                  </a:ext>
                </a:extLst>
              </a:tr>
              <a:tr h="420615">
                <a:tc>
                  <a:txBody>
                    <a:bodyPr/>
                    <a:lstStyle/>
                    <a:p>
                      <a:pPr algn="l">
                        <a:lnSpc>
                          <a:spcPct val="107000"/>
                        </a:lnSpc>
                        <a:spcAft>
                          <a:spcPts val="0"/>
                        </a:spcAft>
                      </a:pPr>
                      <a:r>
                        <a:rPr lang="sv-SE" sz="1200" b="1">
                          <a:effectLst/>
                          <a:latin typeface="Calibri" panose="020F0502020204030204" pitchFamily="34" charset="0"/>
                          <a:ea typeface="Calibri" panose="020F0502020204030204" pitchFamily="34" charset="0"/>
                          <a:cs typeface="Calibri" panose="020F0502020204030204" pitchFamily="34" charset="0"/>
                        </a:rPr>
                        <a:t>Innehåll</a:t>
                      </a:r>
                      <a:endParaRPr lang="sv-SE" sz="1600">
                        <a:effectLst/>
                        <a:latin typeface="Calibri" panose="020F0502020204030204" pitchFamily="34" charset="0"/>
                        <a:ea typeface="Calibri" panose="020F0502020204030204" pitchFamily="34" charset="0"/>
                        <a:cs typeface="Times New Roman" panose="02020603050405020304" pitchFamily="18" charset="0"/>
                      </a:endParaRPr>
                    </a:p>
                  </a:txBody>
                  <a:tcPr marL="62208" marR="62208" marT="0" marB="0" anchor="ctr">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rgbClr val="DEEAF6"/>
                    </a:solidFill>
                  </a:tcPr>
                </a:tc>
                <a:tc>
                  <a:txBody>
                    <a:bodyPr/>
                    <a:lstStyle/>
                    <a:p>
                      <a:pPr algn="l">
                        <a:lnSpc>
                          <a:spcPct val="107000"/>
                        </a:lnSpc>
                        <a:spcAft>
                          <a:spcPts val="0"/>
                        </a:spcAft>
                      </a:pPr>
                      <a:r>
                        <a:rPr lang="sv-SE" sz="1200">
                          <a:effectLst/>
                          <a:latin typeface="Calibri" panose="020F0502020204030204" pitchFamily="34" charset="0"/>
                          <a:ea typeface="Calibri" panose="020F0502020204030204" pitchFamily="34" charset="0"/>
                          <a:cs typeface="Calibri" panose="020F0502020204030204" pitchFamily="34" charset="0"/>
                        </a:rPr>
                        <a:t>SPECIFIKATION</a:t>
                      </a:r>
                      <a:endParaRPr lang="sv-SE" sz="1600">
                        <a:effectLst/>
                        <a:latin typeface="Calibri" panose="020F0502020204030204" pitchFamily="34" charset="0"/>
                        <a:ea typeface="Calibri" panose="020F0502020204030204" pitchFamily="34" charset="0"/>
                        <a:cs typeface="Times New Roman" panose="02020603050405020304" pitchFamily="18" charset="0"/>
                      </a:endParaRPr>
                    </a:p>
                  </a:txBody>
                  <a:tcPr marL="62208" marR="62208" marT="0" marB="0" anchor="ctr">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rgbClr val="DEEAF6"/>
                    </a:solidFill>
                  </a:tcPr>
                </a:tc>
                <a:tc>
                  <a:txBody>
                    <a:bodyPr/>
                    <a:lstStyle/>
                    <a:p>
                      <a:pPr algn="l">
                        <a:lnSpc>
                          <a:spcPct val="107000"/>
                        </a:lnSpc>
                        <a:spcAft>
                          <a:spcPts val="0"/>
                        </a:spcAft>
                      </a:pPr>
                      <a:r>
                        <a:rPr lang="sv-SE" sz="1200" dirty="0">
                          <a:effectLst/>
                          <a:latin typeface="Calibri" panose="020F0502020204030204" pitchFamily="34" charset="0"/>
                          <a:ea typeface="Calibri" panose="020F0502020204030204" pitchFamily="34" charset="0"/>
                          <a:cs typeface="Calibri" panose="020F0502020204030204" pitchFamily="34" charset="0"/>
                        </a:rPr>
                        <a:t>Utförligare beskrivning</a:t>
                      </a:r>
                      <a:endParaRPr lang="sv-SE"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2208" marR="62208" marT="0" marB="0" anchor="ctr">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rgbClr val="DEEAF6"/>
                    </a:solidFill>
                  </a:tcPr>
                </a:tc>
                <a:tc>
                  <a:txBody>
                    <a:bodyPr/>
                    <a:lstStyle/>
                    <a:p>
                      <a:pPr algn="l">
                        <a:lnSpc>
                          <a:spcPct val="107000"/>
                        </a:lnSpc>
                        <a:spcAft>
                          <a:spcPts val="0"/>
                        </a:spcAft>
                      </a:pPr>
                      <a:r>
                        <a:rPr lang="sv-SE" sz="1200" b="1">
                          <a:solidFill>
                            <a:srgbClr val="FF0000"/>
                          </a:solidFill>
                          <a:effectLst/>
                          <a:latin typeface="Calibri" panose="020F0502020204030204" pitchFamily="34" charset="0"/>
                          <a:ea typeface="Calibri" panose="020F0502020204030204" pitchFamily="34" charset="0"/>
                          <a:cs typeface="Calibri" panose="020F0502020204030204" pitchFamily="34" charset="0"/>
                        </a:rPr>
                        <a:t>GOLV-MÖNSTERLÄGGNING</a:t>
                      </a:r>
                      <a:endParaRPr lang="sv-SE" sz="1600">
                        <a:effectLst/>
                        <a:latin typeface="Calibri" panose="020F0502020204030204" pitchFamily="34" charset="0"/>
                        <a:ea typeface="Calibri" panose="020F0502020204030204" pitchFamily="34" charset="0"/>
                        <a:cs typeface="Times New Roman" panose="02020603050405020304" pitchFamily="18" charset="0"/>
                      </a:endParaRPr>
                    </a:p>
                  </a:txBody>
                  <a:tcPr marL="62208" marR="62208" marT="0" marB="0" anchor="ctr">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rgbClr val="DEEAF6"/>
                    </a:solidFill>
                  </a:tcPr>
                </a:tc>
                <a:extLst>
                  <a:ext uri="{0D108BD9-81ED-4DB2-BD59-A6C34878D82A}">
                    <a16:rowId xmlns:a16="http://schemas.microsoft.com/office/drawing/2014/main" val="1968567135"/>
                  </a:ext>
                </a:extLst>
              </a:tr>
              <a:tr h="214048">
                <a:tc>
                  <a:txBody>
                    <a:bodyPr/>
                    <a:lstStyle/>
                    <a:p>
                      <a:pPr algn="l">
                        <a:lnSpc>
                          <a:spcPct val="107000"/>
                        </a:lnSpc>
                        <a:spcAft>
                          <a:spcPts val="0"/>
                        </a:spcAft>
                      </a:pPr>
                      <a:r>
                        <a:rPr lang="sv-SE" sz="1200" b="1">
                          <a:effectLst/>
                          <a:latin typeface="Calibri" panose="020F0502020204030204" pitchFamily="34" charset="0"/>
                          <a:ea typeface="Calibri" panose="020F0502020204030204" pitchFamily="34" charset="0"/>
                          <a:cs typeface="Calibri" panose="020F0502020204030204" pitchFamily="34" charset="0"/>
                        </a:rPr>
                        <a:t>Innehåll</a:t>
                      </a:r>
                      <a:endParaRPr lang="sv-SE" sz="1600">
                        <a:effectLst/>
                        <a:latin typeface="Calibri" panose="020F0502020204030204" pitchFamily="34" charset="0"/>
                        <a:ea typeface="Calibri" panose="020F0502020204030204" pitchFamily="34" charset="0"/>
                        <a:cs typeface="Times New Roman" panose="02020603050405020304" pitchFamily="18" charset="0"/>
                      </a:endParaRPr>
                    </a:p>
                  </a:txBody>
                  <a:tcPr marL="62208" marR="62208" marT="0" marB="0" anchor="ctr">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tcPr>
                </a:tc>
                <a:tc>
                  <a:txBody>
                    <a:bodyPr/>
                    <a:lstStyle/>
                    <a:p>
                      <a:pPr algn="l">
                        <a:lnSpc>
                          <a:spcPct val="107000"/>
                        </a:lnSpc>
                        <a:spcAft>
                          <a:spcPts val="0"/>
                        </a:spcAft>
                      </a:pPr>
                      <a:r>
                        <a:rPr lang="sv-SE" sz="1200">
                          <a:effectLst/>
                          <a:latin typeface="Calibri" panose="020F0502020204030204" pitchFamily="34" charset="0"/>
                          <a:ea typeface="Calibri" panose="020F0502020204030204" pitchFamily="34" charset="0"/>
                          <a:cs typeface="Calibri" panose="020F0502020204030204" pitchFamily="34" charset="0"/>
                        </a:rPr>
                        <a:t>SKALA</a:t>
                      </a:r>
                      <a:endParaRPr lang="sv-SE" sz="1600">
                        <a:effectLst/>
                        <a:latin typeface="Calibri" panose="020F0502020204030204" pitchFamily="34" charset="0"/>
                        <a:ea typeface="Calibri" panose="020F0502020204030204" pitchFamily="34" charset="0"/>
                        <a:cs typeface="Times New Roman" panose="02020603050405020304" pitchFamily="18" charset="0"/>
                      </a:endParaRPr>
                    </a:p>
                  </a:txBody>
                  <a:tcPr marL="62208" marR="62208" marT="0" marB="0" anchor="ctr">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tcPr>
                </a:tc>
                <a:tc>
                  <a:txBody>
                    <a:bodyPr/>
                    <a:lstStyle/>
                    <a:p>
                      <a:pPr algn="l">
                        <a:lnSpc>
                          <a:spcPct val="107000"/>
                        </a:lnSpc>
                        <a:spcAft>
                          <a:spcPts val="0"/>
                        </a:spcAft>
                      </a:pPr>
                      <a:r>
                        <a:rPr lang="sv-SE" sz="1200">
                          <a:effectLst/>
                          <a:latin typeface="Calibri" panose="020F0502020204030204" pitchFamily="34" charset="0"/>
                          <a:ea typeface="Calibri" panose="020F0502020204030204" pitchFamily="34" charset="0"/>
                          <a:cs typeface="Calibri" panose="020F0502020204030204" pitchFamily="34" charset="0"/>
                        </a:rPr>
                        <a:t>Ritningens skala</a:t>
                      </a:r>
                      <a:endParaRPr lang="sv-SE" sz="1600">
                        <a:effectLst/>
                        <a:latin typeface="Calibri" panose="020F0502020204030204" pitchFamily="34" charset="0"/>
                        <a:ea typeface="Calibri" panose="020F0502020204030204" pitchFamily="34" charset="0"/>
                        <a:cs typeface="Times New Roman" panose="02020603050405020304" pitchFamily="18" charset="0"/>
                      </a:endParaRPr>
                    </a:p>
                  </a:txBody>
                  <a:tcPr marL="62208" marR="62208" marT="0" marB="0" anchor="ctr">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tcPr>
                </a:tc>
                <a:tc>
                  <a:txBody>
                    <a:bodyPr/>
                    <a:lstStyle/>
                    <a:p>
                      <a:pPr algn="l">
                        <a:lnSpc>
                          <a:spcPct val="107000"/>
                        </a:lnSpc>
                        <a:spcAft>
                          <a:spcPts val="0"/>
                        </a:spcAft>
                      </a:pPr>
                      <a:r>
                        <a:rPr lang="sv-SE" sz="1200" b="1">
                          <a:solidFill>
                            <a:srgbClr val="FF0000"/>
                          </a:solidFill>
                          <a:effectLst/>
                          <a:latin typeface="Calibri" panose="020F0502020204030204" pitchFamily="34" charset="0"/>
                          <a:ea typeface="Calibri" panose="020F0502020204030204" pitchFamily="34" charset="0"/>
                          <a:cs typeface="Calibri" panose="020F0502020204030204" pitchFamily="34" charset="0"/>
                        </a:rPr>
                        <a:t>1:100</a:t>
                      </a:r>
                      <a:endParaRPr lang="sv-SE" sz="1600">
                        <a:effectLst/>
                        <a:latin typeface="Calibri" panose="020F0502020204030204" pitchFamily="34" charset="0"/>
                        <a:ea typeface="Calibri" panose="020F0502020204030204" pitchFamily="34" charset="0"/>
                        <a:cs typeface="Times New Roman" panose="02020603050405020304" pitchFamily="18" charset="0"/>
                      </a:endParaRPr>
                    </a:p>
                  </a:txBody>
                  <a:tcPr marL="62208" marR="62208" marT="0" marB="0" anchor="ctr">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tcPr>
                </a:tc>
                <a:extLst>
                  <a:ext uri="{0D108BD9-81ED-4DB2-BD59-A6C34878D82A}">
                    <a16:rowId xmlns:a16="http://schemas.microsoft.com/office/drawing/2014/main" val="3830917686"/>
                  </a:ext>
                </a:extLst>
              </a:tr>
              <a:tr h="214048">
                <a:tc>
                  <a:txBody>
                    <a:bodyPr/>
                    <a:lstStyle/>
                    <a:p>
                      <a:pPr algn="l">
                        <a:lnSpc>
                          <a:spcPct val="107000"/>
                        </a:lnSpc>
                        <a:spcAft>
                          <a:spcPts val="0"/>
                        </a:spcAft>
                      </a:pPr>
                      <a:r>
                        <a:rPr lang="sv-SE" sz="1200" b="1">
                          <a:effectLst/>
                          <a:latin typeface="Calibri" panose="020F0502020204030204" pitchFamily="34" charset="0"/>
                          <a:ea typeface="Calibri" panose="020F0502020204030204" pitchFamily="34" charset="0"/>
                          <a:cs typeface="Calibri" panose="020F0502020204030204" pitchFamily="34" charset="0"/>
                        </a:rPr>
                        <a:t>Innehåll</a:t>
                      </a:r>
                      <a:endParaRPr lang="sv-SE" sz="1600">
                        <a:effectLst/>
                        <a:latin typeface="Calibri" panose="020F0502020204030204" pitchFamily="34" charset="0"/>
                        <a:ea typeface="Calibri" panose="020F0502020204030204" pitchFamily="34" charset="0"/>
                        <a:cs typeface="Times New Roman" panose="02020603050405020304" pitchFamily="18" charset="0"/>
                      </a:endParaRPr>
                    </a:p>
                  </a:txBody>
                  <a:tcPr marL="62208" marR="62208" marT="0" marB="0" anchor="ctr">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rgbClr val="DEEAF6"/>
                    </a:solidFill>
                  </a:tcPr>
                </a:tc>
                <a:tc>
                  <a:txBody>
                    <a:bodyPr/>
                    <a:lstStyle/>
                    <a:p>
                      <a:pPr algn="l">
                        <a:lnSpc>
                          <a:spcPct val="107000"/>
                        </a:lnSpc>
                        <a:spcAft>
                          <a:spcPts val="0"/>
                        </a:spcAft>
                      </a:pPr>
                      <a:r>
                        <a:rPr lang="sv-SE" sz="1200">
                          <a:effectLst/>
                          <a:latin typeface="Calibri" panose="020F0502020204030204" pitchFamily="34" charset="0"/>
                          <a:ea typeface="Calibri" panose="020F0502020204030204" pitchFamily="34" charset="0"/>
                          <a:cs typeface="Calibri" panose="020F0502020204030204" pitchFamily="34" charset="0"/>
                        </a:rPr>
                        <a:t>FORMAT</a:t>
                      </a:r>
                      <a:endParaRPr lang="sv-SE" sz="1600">
                        <a:effectLst/>
                        <a:latin typeface="Calibri" panose="020F0502020204030204" pitchFamily="34" charset="0"/>
                        <a:ea typeface="Calibri" panose="020F0502020204030204" pitchFamily="34" charset="0"/>
                        <a:cs typeface="Times New Roman" panose="02020603050405020304" pitchFamily="18" charset="0"/>
                      </a:endParaRPr>
                    </a:p>
                  </a:txBody>
                  <a:tcPr marL="62208" marR="62208" marT="0" marB="0" anchor="ctr">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rgbClr val="DEEAF6"/>
                    </a:solidFill>
                  </a:tcPr>
                </a:tc>
                <a:tc>
                  <a:txBody>
                    <a:bodyPr/>
                    <a:lstStyle/>
                    <a:p>
                      <a:pPr algn="l">
                        <a:lnSpc>
                          <a:spcPct val="107000"/>
                        </a:lnSpc>
                        <a:spcAft>
                          <a:spcPts val="0"/>
                        </a:spcAft>
                      </a:pPr>
                      <a:r>
                        <a:rPr lang="sv-SE" sz="1200">
                          <a:effectLst/>
                          <a:latin typeface="Calibri" panose="020F0502020204030204" pitchFamily="34" charset="0"/>
                          <a:ea typeface="Calibri" panose="020F0502020204030204" pitchFamily="34" charset="0"/>
                          <a:cs typeface="Calibri" panose="020F0502020204030204" pitchFamily="34" charset="0"/>
                        </a:rPr>
                        <a:t>Handlingens/dokumentets original format</a:t>
                      </a:r>
                      <a:endParaRPr lang="sv-SE" sz="1600">
                        <a:effectLst/>
                        <a:latin typeface="Calibri" panose="020F0502020204030204" pitchFamily="34" charset="0"/>
                        <a:ea typeface="Calibri" panose="020F0502020204030204" pitchFamily="34" charset="0"/>
                        <a:cs typeface="Times New Roman" panose="02020603050405020304" pitchFamily="18" charset="0"/>
                      </a:endParaRPr>
                    </a:p>
                  </a:txBody>
                  <a:tcPr marL="62208" marR="62208" marT="0" marB="0" anchor="ctr">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rgbClr val="DEEAF6"/>
                    </a:solidFill>
                  </a:tcPr>
                </a:tc>
                <a:tc>
                  <a:txBody>
                    <a:bodyPr/>
                    <a:lstStyle/>
                    <a:p>
                      <a:pPr algn="l">
                        <a:lnSpc>
                          <a:spcPct val="107000"/>
                        </a:lnSpc>
                        <a:spcAft>
                          <a:spcPts val="0"/>
                        </a:spcAft>
                      </a:pPr>
                      <a:r>
                        <a:rPr lang="sv-SE" sz="1200" b="1" dirty="0">
                          <a:solidFill>
                            <a:srgbClr val="FF0000"/>
                          </a:solidFill>
                          <a:effectLst/>
                          <a:latin typeface="Calibri" panose="020F0502020204030204" pitchFamily="34" charset="0"/>
                          <a:ea typeface="Calibri" panose="020F0502020204030204" pitchFamily="34" charset="0"/>
                          <a:cs typeface="Calibri" panose="020F0502020204030204" pitchFamily="34" charset="0"/>
                        </a:rPr>
                        <a:t>A1</a:t>
                      </a:r>
                      <a:endParaRPr lang="sv-SE"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2208" marR="62208" marT="0" marB="0" anchor="ctr">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rgbClr val="DEEAF6"/>
                    </a:solidFill>
                  </a:tcPr>
                </a:tc>
                <a:extLst>
                  <a:ext uri="{0D108BD9-81ED-4DB2-BD59-A6C34878D82A}">
                    <a16:rowId xmlns:a16="http://schemas.microsoft.com/office/drawing/2014/main" val="1846731755"/>
                  </a:ext>
                </a:extLst>
              </a:tr>
              <a:tr h="278332">
                <a:tc>
                  <a:txBody>
                    <a:bodyPr/>
                    <a:lstStyle/>
                    <a:p>
                      <a:pPr algn="l">
                        <a:lnSpc>
                          <a:spcPct val="107000"/>
                        </a:lnSpc>
                        <a:spcAft>
                          <a:spcPts val="0"/>
                        </a:spcAft>
                      </a:pPr>
                      <a:r>
                        <a:rPr lang="sv-SE" sz="1200" b="1">
                          <a:effectLst/>
                          <a:latin typeface="Calibri" panose="020F0502020204030204" pitchFamily="34" charset="0"/>
                          <a:ea typeface="Calibri" panose="020F0502020204030204" pitchFamily="34" charset="0"/>
                          <a:cs typeface="Calibri" panose="020F0502020204030204" pitchFamily="34" charset="0"/>
                        </a:rPr>
                        <a:t>Innehåll</a:t>
                      </a:r>
                      <a:endParaRPr lang="sv-SE" sz="1600">
                        <a:effectLst/>
                        <a:latin typeface="Calibri" panose="020F0502020204030204" pitchFamily="34" charset="0"/>
                        <a:ea typeface="Calibri" panose="020F0502020204030204" pitchFamily="34" charset="0"/>
                        <a:cs typeface="Times New Roman" panose="02020603050405020304" pitchFamily="18" charset="0"/>
                      </a:endParaRPr>
                    </a:p>
                  </a:txBody>
                  <a:tcPr marL="62208" marR="62208" marT="0" marB="0" anchor="ctr">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tcPr>
                </a:tc>
                <a:tc>
                  <a:txBody>
                    <a:bodyPr/>
                    <a:lstStyle/>
                    <a:p>
                      <a:pPr algn="l">
                        <a:lnSpc>
                          <a:spcPct val="107000"/>
                        </a:lnSpc>
                        <a:spcAft>
                          <a:spcPts val="0"/>
                        </a:spcAft>
                      </a:pPr>
                      <a:r>
                        <a:rPr lang="sv-SE" sz="1200" dirty="0">
                          <a:effectLst/>
                          <a:latin typeface="Calibri" panose="020F0502020204030204" pitchFamily="34" charset="0"/>
                          <a:ea typeface="Calibri" panose="020F0502020204030204" pitchFamily="34" charset="0"/>
                          <a:cs typeface="Calibri" panose="020F0502020204030204" pitchFamily="34" charset="0"/>
                        </a:rPr>
                        <a:t>DOKUMENTNUMMER</a:t>
                      </a:r>
                      <a:endParaRPr lang="sv-SE"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2208" marR="62208" marT="0" marB="0" anchor="ctr">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tcPr>
                </a:tc>
                <a:tc>
                  <a:txBody>
                    <a:bodyPr/>
                    <a:lstStyle/>
                    <a:p>
                      <a:pPr algn="l">
                        <a:lnSpc>
                          <a:spcPct val="107000"/>
                        </a:lnSpc>
                        <a:spcAft>
                          <a:spcPts val="0"/>
                        </a:spcAft>
                      </a:pPr>
                      <a:r>
                        <a:rPr lang="sv-SE" sz="1200" dirty="0">
                          <a:effectLst/>
                          <a:latin typeface="Calibri" panose="020F0502020204030204" pitchFamily="34" charset="0"/>
                          <a:ea typeface="Calibri" panose="020F0502020204030204" pitchFamily="34" charset="0"/>
                          <a:cs typeface="Calibri" panose="020F0502020204030204" pitchFamily="34" charset="0"/>
                        </a:rPr>
                        <a:t>Handling/dokument nummer (filnamn utan extension)</a:t>
                      </a:r>
                      <a:endParaRPr lang="sv-SE"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2208" marR="62208" marT="0" marB="0" anchor="ctr">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tcPr>
                </a:tc>
                <a:tc>
                  <a:txBody>
                    <a:bodyPr/>
                    <a:lstStyle/>
                    <a:p>
                      <a:pPr algn="l">
                        <a:lnSpc>
                          <a:spcPct val="107000"/>
                        </a:lnSpc>
                        <a:spcAft>
                          <a:spcPts val="0"/>
                        </a:spcAft>
                      </a:pPr>
                      <a:r>
                        <a:rPr lang="sv-SE" sz="1200" b="1" dirty="0">
                          <a:solidFill>
                            <a:srgbClr val="FF0000"/>
                          </a:solidFill>
                          <a:effectLst/>
                          <a:latin typeface="Calibri" panose="020F0502020204030204" pitchFamily="34" charset="0"/>
                          <a:ea typeface="Calibri" panose="020F0502020204030204" pitchFamily="34" charset="0"/>
                          <a:cs typeface="Calibri" panose="020F0502020204030204" pitchFamily="34" charset="0"/>
                        </a:rPr>
                        <a:t>A1-440-1-55906-030-04-00</a:t>
                      </a:r>
                      <a:endParaRPr lang="sv-SE"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2208" marR="62208" marT="0" marB="0" anchor="ctr">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tcPr>
                </a:tc>
                <a:extLst>
                  <a:ext uri="{0D108BD9-81ED-4DB2-BD59-A6C34878D82A}">
                    <a16:rowId xmlns:a16="http://schemas.microsoft.com/office/drawing/2014/main" val="1268416224"/>
                  </a:ext>
                </a:extLst>
              </a:tr>
              <a:tr h="214048">
                <a:tc>
                  <a:txBody>
                    <a:bodyPr/>
                    <a:lstStyle/>
                    <a:p>
                      <a:pPr algn="l">
                        <a:lnSpc>
                          <a:spcPct val="107000"/>
                        </a:lnSpc>
                        <a:spcAft>
                          <a:spcPts val="0"/>
                        </a:spcAft>
                      </a:pPr>
                      <a:r>
                        <a:rPr lang="sv-SE" sz="1200" b="1" dirty="0">
                          <a:effectLst/>
                          <a:latin typeface="Calibri" panose="020F0502020204030204" pitchFamily="34" charset="0"/>
                          <a:ea typeface="Calibri" panose="020F0502020204030204" pitchFamily="34" charset="0"/>
                          <a:cs typeface="Calibri" panose="020F0502020204030204" pitchFamily="34" charset="0"/>
                        </a:rPr>
                        <a:t>Innehåll</a:t>
                      </a:r>
                      <a:endParaRPr lang="sv-SE"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2208" marR="62208" marT="0" marB="0" anchor="ctr">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tcPr>
                </a:tc>
                <a:tc>
                  <a:txBody>
                    <a:bodyPr/>
                    <a:lstStyle/>
                    <a:p>
                      <a:pPr algn="l">
                        <a:lnSpc>
                          <a:spcPct val="107000"/>
                        </a:lnSpc>
                        <a:spcAft>
                          <a:spcPts val="0"/>
                        </a:spcAft>
                      </a:pPr>
                      <a:r>
                        <a:rPr lang="sv-SE" sz="1200">
                          <a:effectLst/>
                          <a:latin typeface="Calibri" panose="020F0502020204030204" pitchFamily="34" charset="0"/>
                          <a:ea typeface="Calibri" panose="020F0502020204030204" pitchFamily="34" charset="0"/>
                          <a:cs typeface="Calibri" panose="020F0502020204030204" pitchFamily="34" charset="0"/>
                        </a:rPr>
                        <a:t>BLAD</a:t>
                      </a:r>
                      <a:endParaRPr lang="sv-SE" sz="1600">
                        <a:effectLst/>
                        <a:latin typeface="Calibri" panose="020F0502020204030204" pitchFamily="34" charset="0"/>
                        <a:ea typeface="Calibri" panose="020F0502020204030204" pitchFamily="34" charset="0"/>
                        <a:cs typeface="Times New Roman" panose="02020603050405020304" pitchFamily="18" charset="0"/>
                      </a:endParaRPr>
                    </a:p>
                  </a:txBody>
                  <a:tcPr marL="62208" marR="62208" marT="0" marB="0" anchor="ctr">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tcPr>
                </a:tc>
                <a:tc>
                  <a:txBody>
                    <a:bodyPr/>
                    <a:lstStyle/>
                    <a:p>
                      <a:pPr algn="l">
                        <a:lnSpc>
                          <a:spcPct val="107000"/>
                        </a:lnSpc>
                        <a:spcAft>
                          <a:spcPts val="0"/>
                        </a:spcAft>
                      </a:pPr>
                      <a:r>
                        <a:rPr lang="sv-SE" sz="1200">
                          <a:effectLst/>
                          <a:latin typeface="Calibri" panose="020F0502020204030204" pitchFamily="34" charset="0"/>
                          <a:ea typeface="Calibri" panose="020F0502020204030204" pitchFamily="34" charset="0"/>
                          <a:cs typeface="Calibri" panose="020F0502020204030204" pitchFamily="34" charset="0"/>
                        </a:rPr>
                        <a:t> </a:t>
                      </a:r>
                      <a:endParaRPr lang="sv-SE" sz="1600">
                        <a:effectLst/>
                        <a:latin typeface="Calibri" panose="020F0502020204030204" pitchFamily="34" charset="0"/>
                        <a:ea typeface="Calibri" panose="020F0502020204030204" pitchFamily="34" charset="0"/>
                        <a:cs typeface="Times New Roman" panose="02020603050405020304" pitchFamily="18" charset="0"/>
                      </a:endParaRPr>
                    </a:p>
                  </a:txBody>
                  <a:tcPr marL="62208" marR="62208" marT="0" marB="0" anchor="ctr">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tcPr>
                </a:tc>
                <a:tc>
                  <a:txBody>
                    <a:bodyPr/>
                    <a:lstStyle/>
                    <a:p>
                      <a:pPr algn="l">
                        <a:lnSpc>
                          <a:spcPct val="107000"/>
                        </a:lnSpc>
                        <a:spcAft>
                          <a:spcPts val="0"/>
                        </a:spcAft>
                      </a:pPr>
                      <a:r>
                        <a:rPr lang="sv-SE" sz="1200" b="1" dirty="0">
                          <a:solidFill>
                            <a:schemeClr val="tx1"/>
                          </a:solidFill>
                          <a:effectLst/>
                          <a:latin typeface="Calibri" panose="020F0502020204030204" pitchFamily="34" charset="0"/>
                          <a:ea typeface="Calibri" panose="020F0502020204030204" pitchFamily="34" charset="0"/>
                          <a:cs typeface="Calibri" panose="020F0502020204030204" pitchFamily="34" charset="0"/>
                        </a:rPr>
                        <a:t>Ej med i exempel</a:t>
                      </a:r>
                      <a:endParaRPr lang="sv-SE" sz="16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2208" marR="62208" marT="0" marB="0" anchor="ctr">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tcPr>
                </a:tc>
                <a:extLst>
                  <a:ext uri="{0D108BD9-81ED-4DB2-BD59-A6C34878D82A}">
                    <a16:rowId xmlns:a16="http://schemas.microsoft.com/office/drawing/2014/main" val="508709260"/>
                  </a:ext>
                </a:extLst>
              </a:tr>
              <a:tr h="214048">
                <a:tc>
                  <a:txBody>
                    <a:bodyPr/>
                    <a:lstStyle/>
                    <a:p>
                      <a:pPr algn="l">
                        <a:lnSpc>
                          <a:spcPct val="107000"/>
                        </a:lnSpc>
                        <a:spcAft>
                          <a:spcPts val="0"/>
                        </a:spcAft>
                      </a:pPr>
                      <a:r>
                        <a:rPr lang="sv-SE" sz="1200" b="1">
                          <a:effectLst/>
                          <a:latin typeface="Calibri" panose="020F0502020204030204" pitchFamily="34" charset="0"/>
                          <a:ea typeface="Calibri" panose="020F0502020204030204" pitchFamily="34" charset="0"/>
                          <a:cs typeface="Calibri" panose="020F0502020204030204" pitchFamily="34" charset="0"/>
                        </a:rPr>
                        <a:t>Innehåll</a:t>
                      </a:r>
                      <a:endParaRPr lang="sv-SE" sz="1600">
                        <a:effectLst/>
                        <a:latin typeface="Calibri" panose="020F0502020204030204" pitchFamily="34" charset="0"/>
                        <a:ea typeface="Calibri" panose="020F0502020204030204" pitchFamily="34" charset="0"/>
                        <a:cs typeface="Times New Roman" panose="02020603050405020304" pitchFamily="18" charset="0"/>
                      </a:endParaRPr>
                    </a:p>
                  </a:txBody>
                  <a:tcPr marL="62208" marR="62208" marT="0" marB="0" anchor="ctr">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rgbClr val="DEEAF6"/>
                    </a:solidFill>
                  </a:tcPr>
                </a:tc>
                <a:tc>
                  <a:txBody>
                    <a:bodyPr/>
                    <a:lstStyle/>
                    <a:p>
                      <a:pPr algn="l">
                        <a:lnSpc>
                          <a:spcPct val="107000"/>
                        </a:lnSpc>
                        <a:spcAft>
                          <a:spcPts val="0"/>
                        </a:spcAft>
                      </a:pPr>
                      <a:r>
                        <a:rPr lang="sv-SE" sz="1200">
                          <a:effectLst/>
                          <a:latin typeface="Calibri" panose="020F0502020204030204" pitchFamily="34" charset="0"/>
                          <a:ea typeface="Calibri" panose="020F0502020204030204" pitchFamily="34" charset="0"/>
                          <a:cs typeface="Calibri" panose="020F0502020204030204" pitchFamily="34" charset="0"/>
                        </a:rPr>
                        <a:t>ANTAL BLAD</a:t>
                      </a:r>
                      <a:endParaRPr lang="sv-SE" sz="1600">
                        <a:effectLst/>
                        <a:latin typeface="Calibri" panose="020F0502020204030204" pitchFamily="34" charset="0"/>
                        <a:ea typeface="Calibri" panose="020F0502020204030204" pitchFamily="34" charset="0"/>
                        <a:cs typeface="Times New Roman" panose="02020603050405020304" pitchFamily="18" charset="0"/>
                      </a:endParaRPr>
                    </a:p>
                  </a:txBody>
                  <a:tcPr marL="62208" marR="62208" marT="0" marB="0" anchor="ctr">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rgbClr val="DEEAF6"/>
                    </a:solidFill>
                  </a:tcPr>
                </a:tc>
                <a:tc>
                  <a:txBody>
                    <a:bodyPr/>
                    <a:lstStyle/>
                    <a:p>
                      <a:pPr algn="l">
                        <a:lnSpc>
                          <a:spcPct val="107000"/>
                        </a:lnSpc>
                        <a:spcAft>
                          <a:spcPts val="0"/>
                        </a:spcAft>
                      </a:pPr>
                      <a:r>
                        <a:rPr lang="sv-SE" sz="1200">
                          <a:effectLst/>
                          <a:latin typeface="Calibri" panose="020F0502020204030204" pitchFamily="34" charset="0"/>
                          <a:ea typeface="Calibri" panose="020F0502020204030204" pitchFamily="34" charset="0"/>
                          <a:cs typeface="Calibri" panose="020F0502020204030204" pitchFamily="34" charset="0"/>
                        </a:rPr>
                        <a:t> </a:t>
                      </a:r>
                      <a:endParaRPr lang="sv-SE" sz="1600">
                        <a:effectLst/>
                        <a:latin typeface="Calibri" panose="020F0502020204030204" pitchFamily="34" charset="0"/>
                        <a:ea typeface="Calibri" panose="020F0502020204030204" pitchFamily="34" charset="0"/>
                        <a:cs typeface="Times New Roman" panose="02020603050405020304" pitchFamily="18" charset="0"/>
                      </a:endParaRPr>
                    </a:p>
                  </a:txBody>
                  <a:tcPr marL="62208" marR="62208" marT="0" marB="0" anchor="ctr">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rgbClr val="DEEAF6"/>
                    </a:solidFill>
                  </a:tcPr>
                </a:tc>
                <a:tc>
                  <a:txBody>
                    <a:bodyPr/>
                    <a:lstStyle/>
                    <a:p>
                      <a:pPr algn="l">
                        <a:lnSpc>
                          <a:spcPct val="107000"/>
                        </a:lnSpc>
                        <a:spcAft>
                          <a:spcPts val="0"/>
                        </a:spcAft>
                      </a:pPr>
                      <a:r>
                        <a:rPr lang="sv-SE" sz="1200" b="1" dirty="0">
                          <a:solidFill>
                            <a:schemeClr val="tx1"/>
                          </a:solidFill>
                          <a:effectLst/>
                          <a:latin typeface="Calibri" panose="020F0502020204030204" pitchFamily="34" charset="0"/>
                          <a:ea typeface="Calibri" panose="020F0502020204030204" pitchFamily="34" charset="0"/>
                          <a:cs typeface="Calibri" panose="020F0502020204030204" pitchFamily="34" charset="0"/>
                        </a:rPr>
                        <a:t>Ej med i exempel</a:t>
                      </a:r>
                      <a:endParaRPr lang="sv-SE" sz="16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2208" marR="62208" marT="0" marB="0" anchor="ctr">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rgbClr val="DEEAF6"/>
                    </a:solidFill>
                  </a:tcPr>
                </a:tc>
                <a:extLst>
                  <a:ext uri="{0D108BD9-81ED-4DB2-BD59-A6C34878D82A}">
                    <a16:rowId xmlns:a16="http://schemas.microsoft.com/office/drawing/2014/main" val="2233664703"/>
                  </a:ext>
                </a:extLst>
              </a:tr>
            </a:tbl>
          </a:graphicData>
        </a:graphic>
      </p:graphicFrame>
      <p:sp>
        <p:nvSpPr>
          <p:cNvPr id="8" name="Rektangel 7">
            <a:extLst>
              <a:ext uri="{FF2B5EF4-FFF2-40B4-BE49-F238E27FC236}">
                <a16:creationId xmlns:a16="http://schemas.microsoft.com/office/drawing/2014/main" id="{6C0452D1-3CBA-4274-8770-A73CFA1EEBD5}"/>
              </a:ext>
            </a:extLst>
          </p:cNvPr>
          <p:cNvSpPr/>
          <p:nvPr/>
        </p:nvSpPr>
        <p:spPr>
          <a:xfrm>
            <a:off x="626934" y="5126048"/>
            <a:ext cx="962311" cy="216227"/>
          </a:xfrm>
          <a:prstGeom prst="rect">
            <a:avLst/>
          </a:prstGeom>
          <a:solidFill>
            <a:srgbClr val="C00000">
              <a:alpha val="10000"/>
            </a:srgbClr>
          </a:solidFill>
          <a:ln>
            <a:solidFill>
              <a:srgbClr val="FF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spcBef>
                <a:spcPts val="600"/>
              </a:spcBef>
            </a:pPr>
            <a:endParaRPr lang="sv-SE" sz="2000" dirty="0" err="1">
              <a:solidFill>
                <a:srgbClr val="FFFFFF"/>
              </a:solidFill>
              <a:latin typeface="Arial" pitchFamily="34" charset="0"/>
              <a:cs typeface="Arial" pitchFamily="34" charset="0"/>
            </a:endParaRPr>
          </a:p>
        </p:txBody>
      </p:sp>
      <p:sp>
        <p:nvSpPr>
          <p:cNvPr id="11" name="Rektangel 10">
            <a:extLst>
              <a:ext uri="{FF2B5EF4-FFF2-40B4-BE49-F238E27FC236}">
                <a16:creationId xmlns:a16="http://schemas.microsoft.com/office/drawing/2014/main" id="{A2CE34F1-1D5F-4241-9C09-995D8A75BCB1}"/>
              </a:ext>
            </a:extLst>
          </p:cNvPr>
          <p:cNvSpPr/>
          <p:nvPr/>
        </p:nvSpPr>
        <p:spPr>
          <a:xfrm>
            <a:off x="10026599" y="1967755"/>
            <a:ext cx="1931443" cy="202099"/>
          </a:xfrm>
          <a:prstGeom prst="rect">
            <a:avLst/>
          </a:prstGeom>
          <a:solidFill>
            <a:srgbClr val="C00000">
              <a:alpha val="10000"/>
            </a:srgbClr>
          </a:solidFill>
          <a:ln>
            <a:solidFill>
              <a:srgbClr val="FF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spcBef>
                <a:spcPts val="600"/>
              </a:spcBef>
            </a:pPr>
            <a:endParaRPr lang="sv-SE" sz="2000" dirty="0" err="1">
              <a:solidFill>
                <a:srgbClr val="FFFFFF"/>
              </a:solidFill>
              <a:latin typeface="Arial" pitchFamily="34" charset="0"/>
              <a:cs typeface="Arial" pitchFamily="34" charset="0"/>
            </a:endParaRPr>
          </a:p>
        </p:txBody>
      </p:sp>
      <p:sp>
        <p:nvSpPr>
          <p:cNvPr id="13" name="Rektangel 12">
            <a:extLst>
              <a:ext uri="{FF2B5EF4-FFF2-40B4-BE49-F238E27FC236}">
                <a16:creationId xmlns:a16="http://schemas.microsoft.com/office/drawing/2014/main" id="{6E476024-BF06-4F35-93F9-03B5B325DF6E}"/>
              </a:ext>
            </a:extLst>
          </p:cNvPr>
          <p:cNvSpPr/>
          <p:nvPr/>
        </p:nvSpPr>
        <p:spPr>
          <a:xfrm>
            <a:off x="626934" y="5345177"/>
            <a:ext cx="487661" cy="202110"/>
          </a:xfrm>
          <a:prstGeom prst="rect">
            <a:avLst/>
          </a:prstGeom>
          <a:solidFill>
            <a:srgbClr val="C00000">
              <a:alpha val="10000"/>
            </a:srgbClr>
          </a:solidFill>
          <a:ln>
            <a:solidFill>
              <a:srgbClr val="FF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spcBef>
                <a:spcPts val="600"/>
              </a:spcBef>
            </a:pPr>
            <a:endParaRPr lang="sv-SE" sz="2000" dirty="0" err="1">
              <a:solidFill>
                <a:srgbClr val="FFFFFF"/>
              </a:solidFill>
              <a:latin typeface="Arial" pitchFamily="34" charset="0"/>
              <a:cs typeface="Arial" pitchFamily="34" charset="0"/>
            </a:endParaRPr>
          </a:p>
        </p:txBody>
      </p:sp>
      <p:sp>
        <p:nvSpPr>
          <p:cNvPr id="15" name="Rektangel 14">
            <a:extLst>
              <a:ext uri="{FF2B5EF4-FFF2-40B4-BE49-F238E27FC236}">
                <a16:creationId xmlns:a16="http://schemas.microsoft.com/office/drawing/2014/main" id="{A11BFDE5-E0C6-4254-B197-C3217654BE32}"/>
              </a:ext>
            </a:extLst>
          </p:cNvPr>
          <p:cNvSpPr/>
          <p:nvPr/>
        </p:nvSpPr>
        <p:spPr>
          <a:xfrm>
            <a:off x="10024209" y="2170018"/>
            <a:ext cx="1931443" cy="221385"/>
          </a:xfrm>
          <a:prstGeom prst="rect">
            <a:avLst/>
          </a:prstGeom>
          <a:solidFill>
            <a:srgbClr val="C00000">
              <a:alpha val="10000"/>
            </a:srgbClr>
          </a:solidFill>
          <a:ln>
            <a:solidFill>
              <a:srgbClr val="FF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spcBef>
                <a:spcPts val="600"/>
              </a:spcBef>
            </a:pPr>
            <a:endParaRPr lang="sv-SE" sz="2000" dirty="0" err="1">
              <a:solidFill>
                <a:srgbClr val="FFFFFF"/>
              </a:solidFill>
              <a:latin typeface="Arial" pitchFamily="34" charset="0"/>
              <a:cs typeface="Arial" pitchFamily="34" charset="0"/>
            </a:endParaRPr>
          </a:p>
        </p:txBody>
      </p:sp>
      <p:sp>
        <p:nvSpPr>
          <p:cNvPr id="16" name="Rektangel 15">
            <a:extLst>
              <a:ext uri="{FF2B5EF4-FFF2-40B4-BE49-F238E27FC236}">
                <a16:creationId xmlns:a16="http://schemas.microsoft.com/office/drawing/2014/main" id="{DA8FFCFA-EFAD-4D01-A7CB-3C86A40A7989}"/>
              </a:ext>
            </a:extLst>
          </p:cNvPr>
          <p:cNvSpPr/>
          <p:nvPr/>
        </p:nvSpPr>
        <p:spPr>
          <a:xfrm>
            <a:off x="10024209" y="2398602"/>
            <a:ext cx="1931443" cy="212430"/>
          </a:xfrm>
          <a:prstGeom prst="rect">
            <a:avLst/>
          </a:prstGeom>
          <a:solidFill>
            <a:srgbClr val="C00000">
              <a:alpha val="10000"/>
            </a:srgbClr>
          </a:solidFill>
          <a:ln>
            <a:solidFill>
              <a:srgbClr val="FF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spcBef>
                <a:spcPts val="600"/>
              </a:spcBef>
            </a:pPr>
            <a:endParaRPr lang="sv-SE" sz="2000" dirty="0" err="1">
              <a:solidFill>
                <a:srgbClr val="FFFFFF"/>
              </a:solidFill>
              <a:latin typeface="Arial" pitchFamily="34" charset="0"/>
              <a:cs typeface="Arial" pitchFamily="34" charset="0"/>
            </a:endParaRPr>
          </a:p>
        </p:txBody>
      </p:sp>
      <p:sp>
        <p:nvSpPr>
          <p:cNvPr id="18" name="Rektangel 17">
            <a:extLst>
              <a:ext uri="{FF2B5EF4-FFF2-40B4-BE49-F238E27FC236}">
                <a16:creationId xmlns:a16="http://schemas.microsoft.com/office/drawing/2014/main" id="{32C5FC78-7F75-47EA-9F13-1290DD3ACFC6}"/>
              </a:ext>
            </a:extLst>
          </p:cNvPr>
          <p:cNvSpPr/>
          <p:nvPr/>
        </p:nvSpPr>
        <p:spPr>
          <a:xfrm>
            <a:off x="10024209" y="2607499"/>
            <a:ext cx="1931443" cy="217314"/>
          </a:xfrm>
          <a:prstGeom prst="rect">
            <a:avLst/>
          </a:prstGeom>
          <a:solidFill>
            <a:srgbClr val="C00000">
              <a:alpha val="10000"/>
            </a:srgbClr>
          </a:solidFill>
          <a:ln>
            <a:solidFill>
              <a:srgbClr val="FF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spcBef>
                <a:spcPts val="600"/>
              </a:spcBef>
            </a:pPr>
            <a:endParaRPr lang="sv-SE" sz="2000" dirty="0" err="1">
              <a:solidFill>
                <a:srgbClr val="FFFFFF"/>
              </a:solidFill>
              <a:latin typeface="Arial" pitchFamily="34" charset="0"/>
              <a:cs typeface="Arial" pitchFamily="34" charset="0"/>
            </a:endParaRPr>
          </a:p>
        </p:txBody>
      </p:sp>
      <p:sp>
        <p:nvSpPr>
          <p:cNvPr id="19" name="Rektangel 18">
            <a:extLst>
              <a:ext uri="{FF2B5EF4-FFF2-40B4-BE49-F238E27FC236}">
                <a16:creationId xmlns:a16="http://schemas.microsoft.com/office/drawing/2014/main" id="{EEC33976-FD63-4ED6-9D92-18BAEF7D373C}"/>
              </a:ext>
            </a:extLst>
          </p:cNvPr>
          <p:cNvSpPr/>
          <p:nvPr/>
        </p:nvSpPr>
        <p:spPr>
          <a:xfrm>
            <a:off x="1589245" y="5116671"/>
            <a:ext cx="1873533" cy="216227"/>
          </a:xfrm>
          <a:prstGeom prst="rect">
            <a:avLst/>
          </a:prstGeom>
          <a:solidFill>
            <a:srgbClr val="C00000">
              <a:alpha val="10000"/>
            </a:srgbClr>
          </a:solidFill>
          <a:ln>
            <a:solidFill>
              <a:srgbClr val="FF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spcBef>
                <a:spcPts val="600"/>
              </a:spcBef>
            </a:pPr>
            <a:endParaRPr lang="sv-SE" sz="2000" dirty="0" err="1">
              <a:solidFill>
                <a:srgbClr val="FFFFFF"/>
              </a:solidFill>
              <a:latin typeface="Arial" pitchFamily="34" charset="0"/>
              <a:cs typeface="Arial" pitchFamily="34" charset="0"/>
            </a:endParaRPr>
          </a:p>
        </p:txBody>
      </p:sp>
      <p:sp>
        <p:nvSpPr>
          <p:cNvPr id="23" name="Rektangel 22">
            <a:extLst>
              <a:ext uri="{FF2B5EF4-FFF2-40B4-BE49-F238E27FC236}">
                <a16:creationId xmlns:a16="http://schemas.microsoft.com/office/drawing/2014/main" id="{B964FED0-BC66-44E5-B4DE-7E65A8AFBCCD}"/>
              </a:ext>
            </a:extLst>
          </p:cNvPr>
          <p:cNvSpPr/>
          <p:nvPr/>
        </p:nvSpPr>
        <p:spPr>
          <a:xfrm>
            <a:off x="1114595" y="5345472"/>
            <a:ext cx="474650" cy="211753"/>
          </a:xfrm>
          <a:prstGeom prst="rect">
            <a:avLst/>
          </a:prstGeom>
          <a:solidFill>
            <a:srgbClr val="C00000">
              <a:alpha val="10000"/>
            </a:srgbClr>
          </a:solidFill>
          <a:ln>
            <a:solidFill>
              <a:srgbClr val="FF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spcBef>
                <a:spcPts val="600"/>
              </a:spcBef>
            </a:pPr>
            <a:endParaRPr lang="sv-SE" sz="2000" dirty="0" err="1">
              <a:solidFill>
                <a:srgbClr val="FFFFFF"/>
              </a:solidFill>
              <a:latin typeface="Arial" pitchFamily="34" charset="0"/>
              <a:cs typeface="Arial" pitchFamily="34" charset="0"/>
            </a:endParaRPr>
          </a:p>
        </p:txBody>
      </p:sp>
      <p:sp>
        <p:nvSpPr>
          <p:cNvPr id="26" name="Rektangel 25">
            <a:extLst>
              <a:ext uri="{FF2B5EF4-FFF2-40B4-BE49-F238E27FC236}">
                <a16:creationId xmlns:a16="http://schemas.microsoft.com/office/drawing/2014/main" id="{EEEB4399-0594-4A0C-ACF5-81C99E806F8A}"/>
              </a:ext>
            </a:extLst>
          </p:cNvPr>
          <p:cNvSpPr/>
          <p:nvPr/>
        </p:nvSpPr>
        <p:spPr>
          <a:xfrm>
            <a:off x="10024209" y="2814347"/>
            <a:ext cx="1931443" cy="205639"/>
          </a:xfrm>
          <a:prstGeom prst="rect">
            <a:avLst/>
          </a:prstGeom>
          <a:solidFill>
            <a:srgbClr val="C00000">
              <a:alpha val="10000"/>
            </a:srgbClr>
          </a:solidFill>
          <a:ln>
            <a:solidFill>
              <a:srgbClr val="FF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spcBef>
                <a:spcPts val="600"/>
              </a:spcBef>
            </a:pPr>
            <a:endParaRPr lang="sv-SE" sz="2000" dirty="0" err="1">
              <a:solidFill>
                <a:srgbClr val="FFFFFF"/>
              </a:solidFill>
              <a:latin typeface="Arial" pitchFamily="34" charset="0"/>
              <a:cs typeface="Arial" pitchFamily="34" charset="0"/>
            </a:endParaRPr>
          </a:p>
        </p:txBody>
      </p:sp>
      <p:sp>
        <p:nvSpPr>
          <p:cNvPr id="27" name="Rektangel 26">
            <a:extLst>
              <a:ext uri="{FF2B5EF4-FFF2-40B4-BE49-F238E27FC236}">
                <a16:creationId xmlns:a16="http://schemas.microsoft.com/office/drawing/2014/main" id="{432C59D2-8544-4DBC-85E5-CC889CE75AE6}"/>
              </a:ext>
            </a:extLst>
          </p:cNvPr>
          <p:cNvSpPr/>
          <p:nvPr/>
        </p:nvSpPr>
        <p:spPr>
          <a:xfrm>
            <a:off x="626934" y="5554382"/>
            <a:ext cx="2835013" cy="225945"/>
          </a:xfrm>
          <a:prstGeom prst="rect">
            <a:avLst/>
          </a:prstGeom>
          <a:solidFill>
            <a:srgbClr val="C00000">
              <a:alpha val="10000"/>
            </a:srgbClr>
          </a:solidFill>
          <a:ln>
            <a:solidFill>
              <a:srgbClr val="FF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spcBef>
                <a:spcPts val="600"/>
              </a:spcBef>
            </a:pPr>
            <a:endParaRPr lang="sv-SE" sz="2000" dirty="0" err="1">
              <a:solidFill>
                <a:srgbClr val="FFFFFF"/>
              </a:solidFill>
              <a:latin typeface="Arial" pitchFamily="34" charset="0"/>
              <a:cs typeface="Arial" pitchFamily="34" charset="0"/>
            </a:endParaRPr>
          </a:p>
        </p:txBody>
      </p:sp>
      <p:sp>
        <p:nvSpPr>
          <p:cNvPr id="28" name="Rektangel 27">
            <a:extLst>
              <a:ext uri="{FF2B5EF4-FFF2-40B4-BE49-F238E27FC236}">
                <a16:creationId xmlns:a16="http://schemas.microsoft.com/office/drawing/2014/main" id="{93B4B94A-35A0-42B8-BAE5-90DB3FF42DBA}"/>
              </a:ext>
            </a:extLst>
          </p:cNvPr>
          <p:cNvSpPr/>
          <p:nvPr/>
        </p:nvSpPr>
        <p:spPr>
          <a:xfrm>
            <a:off x="10024209" y="3015012"/>
            <a:ext cx="1931443" cy="290126"/>
          </a:xfrm>
          <a:prstGeom prst="rect">
            <a:avLst/>
          </a:prstGeom>
          <a:solidFill>
            <a:srgbClr val="C00000">
              <a:alpha val="10000"/>
            </a:srgbClr>
          </a:solidFill>
          <a:ln>
            <a:solidFill>
              <a:srgbClr val="FF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spcBef>
                <a:spcPts val="600"/>
              </a:spcBef>
            </a:pPr>
            <a:endParaRPr lang="sv-SE" sz="2000" dirty="0" err="1">
              <a:solidFill>
                <a:srgbClr val="FFFFFF"/>
              </a:solidFill>
              <a:latin typeface="Arial" pitchFamily="34" charset="0"/>
              <a:cs typeface="Arial" pitchFamily="34" charset="0"/>
            </a:endParaRPr>
          </a:p>
        </p:txBody>
      </p:sp>
      <p:sp>
        <p:nvSpPr>
          <p:cNvPr id="29" name="Rektangel 28">
            <a:extLst>
              <a:ext uri="{FF2B5EF4-FFF2-40B4-BE49-F238E27FC236}">
                <a16:creationId xmlns:a16="http://schemas.microsoft.com/office/drawing/2014/main" id="{36D6E479-410A-4FAA-AF44-A9587404D965}"/>
              </a:ext>
            </a:extLst>
          </p:cNvPr>
          <p:cNvSpPr/>
          <p:nvPr/>
        </p:nvSpPr>
        <p:spPr>
          <a:xfrm>
            <a:off x="10024209" y="3303687"/>
            <a:ext cx="1931443" cy="290126"/>
          </a:xfrm>
          <a:prstGeom prst="rect">
            <a:avLst/>
          </a:prstGeom>
          <a:solidFill>
            <a:srgbClr val="C00000">
              <a:alpha val="10000"/>
            </a:srgbClr>
          </a:solidFill>
          <a:ln>
            <a:solidFill>
              <a:srgbClr val="FF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spcBef>
                <a:spcPts val="600"/>
              </a:spcBef>
            </a:pPr>
            <a:endParaRPr lang="sv-SE" sz="2000" dirty="0" err="1">
              <a:solidFill>
                <a:srgbClr val="FFFFFF"/>
              </a:solidFill>
              <a:latin typeface="Arial" pitchFamily="34" charset="0"/>
              <a:cs typeface="Arial" pitchFamily="34" charset="0"/>
            </a:endParaRPr>
          </a:p>
        </p:txBody>
      </p:sp>
      <p:sp>
        <p:nvSpPr>
          <p:cNvPr id="30" name="Rektangel 29">
            <a:extLst>
              <a:ext uri="{FF2B5EF4-FFF2-40B4-BE49-F238E27FC236}">
                <a16:creationId xmlns:a16="http://schemas.microsoft.com/office/drawing/2014/main" id="{1EE2EC15-517F-40C0-98FA-14405BD72018}"/>
              </a:ext>
            </a:extLst>
          </p:cNvPr>
          <p:cNvSpPr/>
          <p:nvPr/>
        </p:nvSpPr>
        <p:spPr>
          <a:xfrm>
            <a:off x="621158" y="6219522"/>
            <a:ext cx="2357814" cy="283445"/>
          </a:xfrm>
          <a:prstGeom prst="rect">
            <a:avLst/>
          </a:prstGeom>
          <a:solidFill>
            <a:srgbClr val="C00000">
              <a:alpha val="10000"/>
            </a:srgbClr>
          </a:solidFill>
          <a:ln>
            <a:solidFill>
              <a:srgbClr val="FF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spcBef>
                <a:spcPts val="600"/>
              </a:spcBef>
            </a:pPr>
            <a:endParaRPr lang="sv-SE" sz="2000" dirty="0" err="1">
              <a:solidFill>
                <a:srgbClr val="FFFFFF"/>
              </a:solidFill>
              <a:latin typeface="Arial" pitchFamily="34" charset="0"/>
              <a:cs typeface="Arial" pitchFamily="34" charset="0"/>
            </a:endParaRPr>
          </a:p>
        </p:txBody>
      </p:sp>
      <p:sp>
        <p:nvSpPr>
          <p:cNvPr id="31" name="Rektangel 30">
            <a:extLst>
              <a:ext uri="{FF2B5EF4-FFF2-40B4-BE49-F238E27FC236}">
                <a16:creationId xmlns:a16="http://schemas.microsoft.com/office/drawing/2014/main" id="{44D9C711-5790-4E3A-BCE6-FF68AA883FC8}"/>
              </a:ext>
            </a:extLst>
          </p:cNvPr>
          <p:cNvSpPr/>
          <p:nvPr/>
        </p:nvSpPr>
        <p:spPr>
          <a:xfrm>
            <a:off x="10024195" y="3588337"/>
            <a:ext cx="1931443" cy="415180"/>
          </a:xfrm>
          <a:prstGeom prst="rect">
            <a:avLst/>
          </a:prstGeom>
          <a:solidFill>
            <a:srgbClr val="C00000">
              <a:alpha val="10000"/>
            </a:srgbClr>
          </a:solidFill>
          <a:ln>
            <a:solidFill>
              <a:srgbClr val="FF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spcBef>
                <a:spcPts val="600"/>
              </a:spcBef>
            </a:pPr>
            <a:endParaRPr lang="sv-SE" sz="2000" dirty="0" err="1">
              <a:solidFill>
                <a:srgbClr val="FFFFFF"/>
              </a:solidFill>
              <a:latin typeface="Arial" pitchFamily="34" charset="0"/>
              <a:cs typeface="Arial" pitchFamily="34" charset="0"/>
            </a:endParaRPr>
          </a:p>
        </p:txBody>
      </p:sp>
      <p:sp>
        <p:nvSpPr>
          <p:cNvPr id="32" name="Rektangel 31">
            <a:extLst>
              <a:ext uri="{FF2B5EF4-FFF2-40B4-BE49-F238E27FC236}">
                <a16:creationId xmlns:a16="http://schemas.microsoft.com/office/drawing/2014/main" id="{359A65C1-1D7B-4559-BD5F-7B65C344B183}"/>
              </a:ext>
            </a:extLst>
          </p:cNvPr>
          <p:cNvSpPr/>
          <p:nvPr/>
        </p:nvSpPr>
        <p:spPr>
          <a:xfrm>
            <a:off x="626934" y="5779126"/>
            <a:ext cx="2835013" cy="219173"/>
          </a:xfrm>
          <a:prstGeom prst="rect">
            <a:avLst/>
          </a:prstGeom>
          <a:solidFill>
            <a:srgbClr val="C00000">
              <a:alpha val="10000"/>
            </a:srgbClr>
          </a:solidFill>
          <a:ln>
            <a:solidFill>
              <a:srgbClr val="FF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spcBef>
                <a:spcPts val="600"/>
              </a:spcBef>
            </a:pPr>
            <a:endParaRPr lang="sv-SE" sz="2000" dirty="0" err="1">
              <a:solidFill>
                <a:srgbClr val="FFFFFF"/>
              </a:solidFill>
              <a:latin typeface="Arial" pitchFamily="34" charset="0"/>
              <a:cs typeface="Arial" pitchFamily="34" charset="0"/>
            </a:endParaRPr>
          </a:p>
        </p:txBody>
      </p:sp>
      <p:sp>
        <p:nvSpPr>
          <p:cNvPr id="33" name="Rektangel 32">
            <a:extLst>
              <a:ext uri="{FF2B5EF4-FFF2-40B4-BE49-F238E27FC236}">
                <a16:creationId xmlns:a16="http://schemas.microsoft.com/office/drawing/2014/main" id="{C7431ACE-F759-4014-9AF3-A4FC8246D1C3}"/>
              </a:ext>
            </a:extLst>
          </p:cNvPr>
          <p:cNvSpPr/>
          <p:nvPr/>
        </p:nvSpPr>
        <p:spPr>
          <a:xfrm>
            <a:off x="10026600" y="3999217"/>
            <a:ext cx="1931443" cy="231532"/>
          </a:xfrm>
          <a:prstGeom prst="rect">
            <a:avLst/>
          </a:prstGeom>
          <a:solidFill>
            <a:srgbClr val="C00000">
              <a:alpha val="10000"/>
            </a:srgbClr>
          </a:solidFill>
          <a:ln>
            <a:solidFill>
              <a:srgbClr val="FF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spcBef>
                <a:spcPts val="600"/>
              </a:spcBef>
            </a:pPr>
            <a:endParaRPr lang="sv-SE" sz="2000" dirty="0" err="1">
              <a:solidFill>
                <a:srgbClr val="FFFFFF"/>
              </a:solidFill>
              <a:latin typeface="Arial" pitchFamily="34" charset="0"/>
              <a:cs typeface="Arial" pitchFamily="34" charset="0"/>
            </a:endParaRPr>
          </a:p>
        </p:txBody>
      </p:sp>
      <p:sp>
        <p:nvSpPr>
          <p:cNvPr id="34" name="Rektangel 33">
            <a:extLst>
              <a:ext uri="{FF2B5EF4-FFF2-40B4-BE49-F238E27FC236}">
                <a16:creationId xmlns:a16="http://schemas.microsoft.com/office/drawing/2014/main" id="{A2C05A25-9CCD-479A-82D5-450FE9C0DC6C}"/>
              </a:ext>
            </a:extLst>
          </p:cNvPr>
          <p:cNvSpPr/>
          <p:nvPr/>
        </p:nvSpPr>
        <p:spPr>
          <a:xfrm>
            <a:off x="2490089" y="5997298"/>
            <a:ext cx="488884" cy="225946"/>
          </a:xfrm>
          <a:prstGeom prst="rect">
            <a:avLst/>
          </a:prstGeom>
          <a:solidFill>
            <a:srgbClr val="C00000">
              <a:alpha val="10000"/>
            </a:srgbClr>
          </a:solidFill>
          <a:ln>
            <a:solidFill>
              <a:srgbClr val="FF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spcBef>
                <a:spcPts val="600"/>
              </a:spcBef>
            </a:pPr>
            <a:endParaRPr lang="sv-SE" sz="2000" dirty="0" err="1">
              <a:solidFill>
                <a:srgbClr val="FFFFFF"/>
              </a:solidFill>
              <a:latin typeface="Arial" pitchFamily="34" charset="0"/>
              <a:cs typeface="Arial" pitchFamily="34" charset="0"/>
            </a:endParaRPr>
          </a:p>
        </p:txBody>
      </p:sp>
      <p:sp>
        <p:nvSpPr>
          <p:cNvPr id="35" name="Rektangel 34">
            <a:extLst>
              <a:ext uri="{FF2B5EF4-FFF2-40B4-BE49-F238E27FC236}">
                <a16:creationId xmlns:a16="http://schemas.microsoft.com/office/drawing/2014/main" id="{6421ECC2-567B-40A7-9957-63C677EFB3DE}"/>
              </a:ext>
            </a:extLst>
          </p:cNvPr>
          <p:cNvSpPr/>
          <p:nvPr/>
        </p:nvSpPr>
        <p:spPr>
          <a:xfrm>
            <a:off x="10029274" y="4438469"/>
            <a:ext cx="1931443" cy="285152"/>
          </a:xfrm>
          <a:prstGeom prst="rect">
            <a:avLst/>
          </a:prstGeom>
          <a:solidFill>
            <a:srgbClr val="C00000">
              <a:alpha val="10000"/>
            </a:srgbClr>
          </a:solidFill>
          <a:ln>
            <a:solidFill>
              <a:srgbClr val="FF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spcBef>
                <a:spcPts val="600"/>
              </a:spcBef>
            </a:pPr>
            <a:endParaRPr lang="sv-SE" sz="2000" dirty="0" err="1">
              <a:solidFill>
                <a:srgbClr val="FFFFFF"/>
              </a:solidFill>
              <a:latin typeface="Arial" pitchFamily="34" charset="0"/>
              <a:cs typeface="Arial" pitchFamily="34" charset="0"/>
            </a:endParaRPr>
          </a:p>
        </p:txBody>
      </p:sp>
      <p:sp>
        <p:nvSpPr>
          <p:cNvPr id="36" name="Rektangel 35">
            <a:extLst>
              <a:ext uri="{FF2B5EF4-FFF2-40B4-BE49-F238E27FC236}">
                <a16:creationId xmlns:a16="http://schemas.microsoft.com/office/drawing/2014/main" id="{A87CFA24-553A-4067-9BED-5148A4389E67}"/>
              </a:ext>
            </a:extLst>
          </p:cNvPr>
          <p:cNvSpPr/>
          <p:nvPr/>
        </p:nvSpPr>
        <p:spPr>
          <a:xfrm>
            <a:off x="2981860" y="5997621"/>
            <a:ext cx="480087" cy="225946"/>
          </a:xfrm>
          <a:prstGeom prst="rect">
            <a:avLst/>
          </a:prstGeom>
          <a:solidFill>
            <a:srgbClr val="C00000">
              <a:alpha val="10000"/>
            </a:srgbClr>
          </a:solidFill>
          <a:ln>
            <a:solidFill>
              <a:srgbClr val="FF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spcBef>
                <a:spcPts val="600"/>
              </a:spcBef>
            </a:pPr>
            <a:endParaRPr lang="sv-SE" sz="2000" dirty="0" err="1">
              <a:solidFill>
                <a:srgbClr val="FFFFFF"/>
              </a:solidFill>
              <a:latin typeface="Arial" pitchFamily="34" charset="0"/>
              <a:cs typeface="Arial" pitchFamily="34" charset="0"/>
            </a:endParaRPr>
          </a:p>
        </p:txBody>
      </p:sp>
      <p:sp>
        <p:nvSpPr>
          <p:cNvPr id="37" name="Rektangel 36">
            <a:extLst>
              <a:ext uri="{FF2B5EF4-FFF2-40B4-BE49-F238E27FC236}">
                <a16:creationId xmlns:a16="http://schemas.microsoft.com/office/drawing/2014/main" id="{F1D19397-6C74-4383-8926-2EFF0E997652}"/>
              </a:ext>
            </a:extLst>
          </p:cNvPr>
          <p:cNvSpPr/>
          <p:nvPr/>
        </p:nvSpPr>
        <p:spPr>
          <a:xfrm>
            <a:off x="10029274" y="4224576"/>
            <a:ext cx="1931443" cy="213893"/>
          </a:xfrm>
          <a:prstGeom prst="rect">
            <a:avLst/>
          </a:prstGeom>
          <a:solidFill>
            <a:srgbClr val="C00000">
              <a:alpha val="10000"/>
            </a:srgbClr>
          </a:solidFill>
          <a:ln>
            <a:solidFill>
              <a:srgbClr val="FF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spcBef>
                <a:spcPts val="600"/>
              </a:spcBef>
            </a:pPr>
            <a:endParaRPr lang="sv-SE" sz="2000" dirty="0" err="1">
              <a:solidFill>
                <a:srgbClr val="FFFFFF"/>
              </a:solidFill>
              <a:latin typeface="Arial" pitchFamily="34" charset="0"/>
              <a:cs typeface="Arial" pitchFamily="34" charset="0"/>
            </a:endParaRPr>
          </a:p>
        </p:txBody>
      </p:sp>
      <p:sp>
        <p:nvSpPr>
          <p:cNvPr id="38" name="Rektangel 37">
            <a:extLst>
              <a:ext uri="{FF2B5EF4-FFF2-40B4-BE49-F238E27FC236}">
                <a16:creationId xmlns:a16="http://schemas.microsoft.com/office/drawing/2014/main" id="{5682AE16-D469-4B9B-8E72-E0CB94561A8A}"/>
              </a:ext>
            </a:extLst>
          </p:cNvPr>
          <p:cNvSpPr/>
          <p:nvPr/>
        </p:nvSpPr>
        <p:spPr>
          <a:xfrm>
            <a:off x="621158" y="5997621"/>
            <a:ext cx="1868930" cy="223152"/>
          </a:xfrm>
          <a:prstGeom prst="rect">
            <a:avLst/>
          </a:prstGeom>
          <a:solidFill>
            <a:srgbClr val="C00000">
              <a:alpha val="10000"/>
            </a:srgbClr>
          </a:solidFill>
          <a:ln>
            <a:solidFill>
              <a:srgbClr val="FF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spcBef>
                <a:spcPts val="600"/>
              </a:spcBef>
            </a:pPr>
            <a:endParaRPr lang="sv-SE" sz="2000" dirty="0" err="1">
              <a:solidFill>
                <a:srgbClr val="FFFFFF"/>
              </a:solidFill>
              <a:latin typeface="Arial" pitchFamily="34" charset="0"/>
              <a:cs typeface="Arial" pitchFamily="34" charset="0"/>
            </a:endParaRPr>
          </a:p>
        </p:txBody>
      </p:sp>
      <p:sp>
        <p:nvSpPr>
          <p:cNvPr id="40" name="Rektangel 39">
            <a:extLst>
              <a:ext uri="{FF2B5EF4-FFF2-40B4-BE49-F238E27FC236}">
                <a16:creationId xmlns:a16="http://schemas.microsoft.com/office/drawing/2014/main" id="{F9B207A9-B029-4D98-98CD-3F88D50FC815}"/>
              </a:ext>
            </a:extLst>
          </p:cNvPr>
          <p:cNvSpPr/>
          <p:nvPr/>
        </p:nvSpPr>
        <p:spPr>
          <a:xfrm>
            <a:off x="1589245" y="5336072"/>
            <a:ext cx="1872702" cy="221153"/>
          </a:xfrm>
          <a:prstGeom prst="rect">
            <a:avLst/>
          </a:prstGeom>
          <a:solidFill>
            <a:srgbClr val="C00000">
              <a:alpha val="10000"/>
            </a:srgbClr>
          </a:solidFill>
          <a:ln>
            <a:solidFill>
              <a:srgbClr val="FF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spcBef>
                <a:spcPts val="600"/>
              </a:spcBef>
            </a:pPr>
            <a:endParaRPr lang="sv-SE" sz="2000" dirty="0" err="1">
              <a:solidFill>
                <a:srgbClr val="FFFFFF"/>
              </a:solidFill>
              <a:latin typeface="Arial" pitchFamily="34" charset="0"/>
              <a:cs typeface="Arial" pitchFamily="34" charset="0"/>
            </a:endParaRPr>
          </a:p>
        </p:txBody>
      </p:sp>
    </p:spTree>
    <p:extLst>
      <p:ext uri="{BB962C8B-B14F-4D97-AF65-F5344CB8AC3E}">
        <p14:creationId xmlns:p14="http://schemas.microsoft.com/office/powerpoint/2010/main" val="27183857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1"/>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3"/>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9"/>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6"/>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40"/>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8"/>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23"/>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26"/>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27"/>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28"/>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38"/>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29"/>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grpId="0" nodeType="clickEffect">
                                  <p:stCondLst>
                                    <p:cond delay="0"/>
                                  </p:stCondLst>
                                  <p:childTnLst>
                                    <p:set>
                                      <p:cBhvr>
                                        <p:cTn id="48" dur="1" fill="hold">
                                          <p:stCondLst>
                                            <p:cond delay="0"/>
                                          </p:stCondLst>
                                        </p:cTn>
                                        <p:tgtEl>
                                          <p:spTgt spid="32"/>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31"/>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34"/>
                                        </p:tgtEl>
                                        <p:attrNameLst>
                                          <p:attrName>style.visibility</p:attrName>
                                        </p:attrNameLst>
                                      </p:cBhvr>
                                      <p:to>
                                        <p:strVal val="visible"/>
                                      </p:to>
                                    </p:set>
                                  </p:childTnLst>
                                </p:cTn>
                              </p:par>
                              <p:par>
                                <p:cTn id="55" presetID="1" presetClass="entr" presetSubtype="0" fill="hold" grpId="0" nodeType="withEffect">
                                  <p:stCondLst>
                                    <p:cond delay="0"/>
                                  </p:stCondLst>
                                  <p:childTnLst>
                                    <p:set>
                                      <p:cBhvr>
                                        <p:cTn id="56" dur="1" fill="hold">
                                          <p:stCondLst>
                                            <p:cond delay="0"/>
                                          </p:stCondLst>
                                        </p:cTn>
                                        <p:tgtEl>
                                          <p:spTgt spid="33"/>
                                        </p:tgtEl>
                                        <p:attrNameLst>
                                          <p:attrName>style.visibility</p:attrName>
                                        </p:attrNameLst>
                                      </p:cBhvr>
                                      <p:to>
                                        <p:strVal val="visible"/>
                                      </p:to>
                                    </p:set>
                                  </p:childTnLst>
                                </p:cTn>
                              </p:par>
                            </p:childTnLst>
                          </p:cTn>
                        </p:par>
                      </p:childTnLst>
                    </p:cTn>
                  </p:par>
                  <p:par>
                    <p:cTn id="57" fill="hold">
                      <p:stCondLst>
                        <p:cond delay="indefinite"/>
                      </p:stCondLst>
                      <p:childTnLst>
                        <p:par>
                          <p:cTn id="58" fill="hold">
                            <p:stCondLst>
                              <p:cond delay="0"/>
                            </p:stCondLst>
                            <p:childTnLst>
                              <p:par>
                                <p:cTn id="59" presetID="1" presetClass="entr" presetSubtype="0" fill="hold" grpId="0" nodeType="clickEffect">
                                  <p:stCondLst>
                                    <p:cond delay="0"/>
                                  </p:stCondLst>
                                  <p:childTnLst>
                                    <p:set>
                                      <p:cBhvr>
                                        <p:cTn id="60" dur="1" fill="hold">
                                          <p:stCondLst>
                                            <p:cond delay="0"/>
                                          </p:stCondLst>
                                        </p:cTn>
                                        <p:tgtEl>
                                          <p:spTgt spid="36"/>
                                        </p:tgtEl>
                                        <p:attrNameLst>
                                          <p:attrName>style.visibility</p:attrName>
                                        </p:attrNameLst>
                                      </p:cBhvr>
                                      <p:to>
                                        <p:strVal val="visible"/>
                                      </p:to>
                                    </p:set>
                                  </p:childTnLst>
                                </p:cTn>
                              </p:par>
                              <p:par>
                                <p:cTn id="61" presetID="1" presetClass="entr" presetSubtype="0" fill="hold" grpId="0" nodeType="withEffect">
                                  <p:stCondLst>
                                    <p:cond delay="0"/>
                                  </p:stCondLst>
                                  <p:childTnLst>
                                    <p:set>
                                      <p:cBhvr>
                                        <p:cTn id="62" dur="1" fill="hold">
                                          <p:stCondLst>
                                            <p:cond delay="0"/>
                                          </p:stCondLst>
                                        </p:cTn>
                                        <p:tgtEl>
                                          <p:spTgt spid="37"/>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grpId="0" nodeType="clickEffect">
                                  <p:stCondLst>
                                    <p:cond delay="0"/>
                                  </p:stCondLst>
                                  <p:childTnLst>
                                    <p:set>
                                      <p:cBhvr>
                                        <p:cTn id="66" dur="1" fill="hold">
                                          <p:stCondLst>
                                            <p:cond delay="0"/>
                                          </p:stCondLst>
                                        </p:cTn>
                                        <p:tgtEl>
                                          <p:spTgt spid="30"/>
                                        </p:tgtEl>
                                        <p:attrNameLst>
                                          <p:attrName>style.visibility</p:attrName>
                                        </p:attrNameLst>
                                      </p:cBhvr>
                                      <p:to>
                                        <p:strVal val="visible"/>
                                      </p:to>
                                    </p:set>
                                  </p:childTnLst>
                                </p:cTn>
                              </p:par>
                              <p:par>
                                <p:cTn id="67" presetID="1" presetClass="entr" presetSubtype="0" fill="hold" grpId="0" nodeType="withEffect">
                                  <p:stCondLst>
                                    <p:cond delay="0"/>
                                  </p:stCondLst>
                                  <p:childTnLst>
                                    <p:set>
                                      <p:cBhvr>
                                        <p:cTn id="68" dur="1" fill="hold">
                                          <p:stCondLst>
                                            <p:cond delay="0"/>
                                          </p:stCondLst>
                                        </p:cTn>
                                        <p:tgtEl>
                                          <p:spTgt spid="3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1" grpId="0" animBg="1"/>
      <p:bldP spid="13" grpId="0" animBg="1"/>
      <p:bldP spid="15" grpId="0" animBg="1"/>
      <p:bldP spid="16" grpId="0" animBg="1"/>
      <p:bldP spid="18" grpId="0" animBg="1"/>
      <p:bldP spid="19" grpId="0" animBg="1"/>
      <p:bldP spid="23" grpId="0" animBg="1"/>
      <p:bldP spid="26" grpId="0" animBg="1"/>
      <p:bldP spid="27" grpId="0" animBg="1"/>
      <p:bldP spid="28" grpId="0" animBg="1"/>
      <p:bldP spid="29" grpId="0" animBg="1"/>
      <p:bldP spid="30" grpId="0" animBg="1"/>
      <p:bldP spid="31" grpId="0" animBg="1"/>
      <p:bldP spid="32" grpId="0" animBg="1"/>
      <p:bldP spid="33" grpId="0" animBg="1"/>
      <p:bldP spid="34" grpId="0" animBg="1"/>
      <p:bldP spid="35" grpId="0" animBg="1"/>
      <p:bldP spid="36" grpId="0" animBg="1"/>
      <p:bldP spid="37" grpId="0" animBg="1"/>
      <p:bldP spid="38" grpId="0" animBg="1"/>
      <p:bldP spid="40"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Bildobjekt 14">
            <a:extLst>
              <a:ext uri="{FF2B5EF4-FFF2-40B4-BE49-F238E27FC236}">
                <a16:creationId xmlns:a16="http://schemas.microsoft.com/office/drawing/2014/main" id="{5188981F-661E-4D53-92D0-6BAC0AAAF9BB}"/>
              </a:ext>
            </a:extLst>
          </p:cNvPr>
          <p:cNvPicPr/>
          <p:nvPr/>
        </p:nvPicPr>
        <p:blipFill rotWithShape="1">
          <a:blip r:embed="rId3" cstate="email">
            <a:extLst>
              <a:ext uri="{28A0092B-C50C-407E-A947-70E740481C1C}">
                <a14:useLocalDpi xmlns:a14="http://schemas.microsoft.com/office/drawing/2010/main"/>
              </a:ext>
            </a:extLst>
          </a:blip>
          <a:srcRect t="23537"/>
          <a:stretch/>
        </p:blipFill>
        <p:spPr>
          <a:xfrm>
            <a:off x="594549" y="1597808"/>
            <a:ext cx="2909047" cy="4932914"/>
          </a:xfrm>
          <a:prstGeom prst="rect">
            <a:avLst/>
          </a:prstGeom>
        </p:spPr>
      </p:pic>
      <p:sp>
        <p:nvSpPr>
          <p:cNvPr id="5" name="Rektangel 4"/>
          <p:cNvSpPr/>
          <p:nvPr/>
        </p:nvSpPr>
        <p:spPr>
          <a:xfrm>
            <a:off x="0" y="1"/>
            <a:ext cx="12192000" cy="1400174"/>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90000"/>
              </a:lnSpc>
              <a:spcBef>
                <a:spcPts val="600"/>
              </a:spcBef>
              <a:spcAft>
                <a:spcPct val="0"/>
              </a:spcAft>
              <a:buClrTx/>
              <a:buSzTx/>
              <a:buFontTx/>
              <a:buNone/>
              <a:tabLst/>
              <a:defRPr/>
            </a:pPr>
            <a:endParaRPr kumimoji="0" lang="sv-SE" sz="2000" b="0" i="0" u="none" strike="noStrike" kern="1200" cap="none" spc="0" normalizeH="0" baseline="0" noProof="0" dirty="0" err="1">
              <a:ln>
                <a:noFill/>
              </a:ln>
              <a:solidFill>
                <a:srgbClr val="FFFFFF"/>
              </a:solidFill>
              <a:effectLst/>
              <a:uLnTx/>
              <a:uFillTx/>
              <a:latin typeface="Arial"/>
              <a:ea typeface="+mn-ea"/>
              <a:cs typeface="Arial" pitchFamily="34" charset="0"/>
            </a:endParaRPr>
          </a:p>
        </p:txBody>
      </p:sp>
      <p:sp>
        <p:nvSpPr>
          <p:cNvPr id="6" name="Rubrik 5"/>
          <p:cNvSpPr>
            <a:spLocks noGrp="1"/>
          </p:cNvSpPr>
          <p:nvPr>
            <p:ph type="title"/>
          </p:nvPr>
        </p:nvSpPr>
        <p:spPr/>
        <p:txBody>
          <a:bodyPr/>
          <a:lstStyle/>
          <a:p>
            <a:r>
              <a:rPr lang="sv-SE" dirty="0">
                <a:solidFill>
                  <a:schemeClr val="bg1"/>
                </a:solidFill>
              </a:rPr>
              <a:t>18. Fastighets/anläggningsstruktur</a:t>
            </a:r>
            <a:br>
              <a:rPr lang="sv-SE" dirty="0"/>
            </a:br>
            <a:r>
              <a:rPr lang="sv-SE" sz="1800" b="0" dirty="0">
                <a:solidFill>
                  <a:schemeClr val="bg1"/>
                </a:solidFill>
              </a:rPr>
              <a:t>Metadata för koppling mot fastighetstruktur</a:t>
            </a:r>
          </a:p>
        </p:txBody>
      </p:sp>
      <p:sp>
        <p:nvSpPr>
          <p:cNvPr id="10" name="Rektangel 9">
            <a:extLst>
              <a:ext uri="{FF2B5EF4-FFF2-40B4-BE49-F238E27FC236}">
                <a16:creationId xmlns:a16="http://schemas.microsoft.com/office/drawing/2014/main" id="{83DDC0C6-7CC4-499C-9B08-46C444D6B6A7}"/>
              </a:ext>
            </a:extLst>
          </p:cNvPr>
          <p:cNvSpPr/>
          <p:nvPr/>
        </p:nvSpPr>
        <p:spPr>
          <a:xfrm>
            <a:off x="626451" y="5122257"/>
            <a:ext cx="974035" cy="226857"/>
          </a:xfrm>
          <a:prstGeom prst="rect">
            <a:avLst/>
          </a:prstGeom>
          <a:solidFill>
            <a:srgbClr val="C00000">
              <a:alpha val="10000"/>
            </a:srgbClr>
          </a:solidFill>
          <a:ln>
            <a:solidFill>
              <a:srgbClr val="FF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spcBef>
                <a:spcPts val="600"/>
              </a:spcBef>
            </a:pPr>
            <a:endParaRPr lang="sv-SE" sz="2000" dirty="0" err="1">
              <a:solidFill>
                <a:srgbClr val="FFFFFF"/>
              </a:solidFill>
              <a:latin typeface="Arial" pitchFamily="34" charset="0"/>
              <a:cs typeface="Arial" pitchFamily="34" charset="0"/>
            </a:endParaRPr>
          </a:p>
        </p:txBody>
      </p:sp>
      <p:graphicFrame>
        <p:nvGraphicFramePr>
          <p:cNvPr id="3" name="Tabell 2">
            <a:extLst>
              <a:ext uri="{FF2B5EF4-FFF2-40B4-BE49-F238E27FC236}">
                <a16:creationId xmlns:a16="http://schemas.microsoft.com/office/drawing/2014/main" id="{D0E02613-BC37-4B22-BDFF-821E2E224F66}"/>
              </a:ext>
            </a:extLst>
          </p:cNvPr>
          <p:cNvGraphicFramePr>
            <a:graphicFrameLocks noGrp="1"/>
          </p:cNvGraphicFramePr>
          <p:nvPr>
            <p:extLst>
              <p:ext uri="{D42A27DB-BD31-4B8C-83A1-F6EECF244321}">
                <p14:modId xmlns:p14="http://schemas.microsoft.com/office/powerpoint/2010/main" val="190369909"/>
              </p:ext>
            </p:extLst>
          </p:nvPr>
        </p:nvGraphicFramePr>
        <p:xfrm>
          <a:off x="3699899" y="1724217"/>
          <a:ext cx="8075494" cy="3789891"/>
        </p:xfrm>
        <a:graphic>
          <a:graphicData uri="http://schemas.openxmlformats.org/drawingml/2006/table">
            <a:tbl>
              <a:tblPr firstRow="1" firstCol="1" bandRow="1"/>
              <a:tblGrid>
                <a:gridCol w="1139956">
                  <a:extLst>
                    <a:ext uri="{9D8B030D-6E8A-4147-A177-3AD203B41FA5}">
                      <a16:colId xmlns:a16="http://schemas.microsoft.com/office/drawing/2014/main" val="2943925146"/>
                    </a:ext>
                  </a:extLst>
                </a:gridCol>
                <a:gridCol w="1413163">
                  <a:extLst>
                    <a:ext uri="{9D8B030D-6E8A-4147-A177-3AD203B41FA5}">
                      <a16:colId xmlns:a16="http://schemas.microsoft.com/office/drawing/2014/main" val="1581703584"/>
                    </a:ext>
                  </a:extLst>
                </a:gridCol>
                <a:gridCol w="3879273">
                  <a:extLst>
                    <a:ext uri="{9D8B030D-6E8A-4147-A177-3AD203B41FA5}">
                      <a16:colId xmlns:a16="http://schemas.microsoft.com/office/drawing/2014/main" val="166388443"/>
                    </a:ext>
                  </a:extLst>
                </a:gridCol>
                <a:gridCol w="1643102">
                  <a:extLst>
                    <a:ext uri="{9D8B030D-6E8A-4147-A177-3AD203B41FA5}">
                      <a16:colId xmlns:a16="http://schemas.microsoft.com/office/drawing/2014/main" val="269449342"/>
                    </a:ext>
                  </a:extLst>
                </a:gridCol>
              </a:tblGrid>
              <a:tr h="367939">
                <a:tc>
                  <a:txBody>
                    <a:bodyPr/>
                    <a:lstStyle/>
                    <a:p>
                      <a:pPr algn="l">
                        <a:lnSpc>
                          <a:spcPct val="107000"/>
                        </a:lnSpc>
                        <a:spcAft>
                          <a:spcPts val="0"/>
                        </a:spcAft>
                      </a:pPr>
                      <a:r>
                        <a:rPr lang="sv-SE" sz="1200" b="1">
                          <a:effectLst/>
                          <a:latin typeface="Calibri" panose="020F0502020204030204" pitchFamily="34" charset="0"/>
                          <a:ea typeface="Calibri" panose="020F0502020204030204" pitchFamily="34" charset="0"/>
                          <a:cs typeface="Times New Roman" panose="02020603050405020304" pitchFamily="18" charset="0"/>
                        </a:rPr>
                        <a:t>Gruppering</a:t>
                      </a:r>
                      <a:endParaRPr lang="sv-SE"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5B9BD5"/>
                      </a:solidFill>
                      <a:prstDash val="solid"/>
                      <a:round/>
                      <a:headEnd type="none" w="med" len="med"/>
                      <a:tailEnd type="none" w="med" len="med"/>
                    </a:lnL>
                    <a:lnR>
                      <a:noFill/>
                    </a:lnR>
                    <a:lnT w="12700" cap="flat" cmpd="sng" algn="ctr">
                      <a:solidFill>
                        <a:srgbClr val="5B9BD5"/>
                      </a:solidFill>
                      <a:prstDash val="solid"/>
                      <a:round/>
                      <a:headEnd type="none" w="med" len="med"/>
                      <a:tailEnd type="none" w="med" len="med"/>
                    </a:lnT>
                    <a:lnB w="12700" cap="flat" cmpd="sng" algn="ctr">
                      <a:solidFill>
                        <a:srgbClr val="5B9BD5"/>
                      </a:solidFill>
                      <a:prstDash val="solid"/>
                      <a:round/>
                      <a:headEnd type="none" w="med" len="med"/>
                      <a:tailEnd type="none" w="med" len="med"/>
                    </a:lnB>
                    <a:solidFill>
                      <a:srgbClr val="5B9BD5"/>
                    </a:solidFill>
                  </a:tcPr>
                </a:tc>
                <a:tc>
                  <a:txBody>
                    <a:bodyPr/>
                    <a:lstStyle/>
                    <a:p>
                      <a:pPr algn="l">
                        <a:lnSpc>
                          <a:spcPct val="107000"/>
                        </a:lnSpc>
                        <a:spcAft>
                          <a:spcPts val="0"/>
                        </a:spcAft>
                      </a:pPr>
                      <a:r>
                        <a:rPr lang="sv-SE" sz="1200" b="1">
                          <a:effectLst/>
                          <a:latin typeface="Calibri" panose="020F0502020204030204" pitchFamily="34" charset="0"/>
                          <a:ea typeface="Calibri" panose="020F0502020204030204" pitchFamily="34" charset="0"/>
                          <a:cs typeface="Times New Roman" panose="02020603050405020304" pitchFamily="18" charset="0"/>
                        </a:rPr>
                        <a:t>Metadataelement</a:t>
                      </a:r>
                      <a:endParaRPr lang="sv-SE"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w="12700" cap="flat" cmpd="sng" algn="ctr">
                      <a:solidFill>
                        <a:srgbClr val="5B9BD5"/>
                      </a:solidFill>
                      <a:prstDash val="solid"/>
                      <a:round/>
                      <a:headEnd type="none" w="med" len="med"/>
                      <a:tailEnd type="none" w="med" len="med"/>
                    </a:lnT>
                    <a:lnB w="12700" cap="flat" cmpd="sng" algn="ctr">
                      <a:solidFill>
                        <a:srgbClr val="5B9BD5"/>
                      </a:solidFill>
                      <a:prstDash val="solid"/>
                      <a:round/>
                      <a:headEnd type="none" w="med" len="med"/>
                      <a:tailEnd type="none" w="med" len="med"/>
                    </a:lnB>
                    <a:solidFill>
                      <a:srgbClr val="5B9BD5"/>
                    </a:solidFill>
                  </a:tcPr>
                </a:tc>
                <a:tc>
                  <a:txBody>
                    <a:bodyPr/>
                    <a:lstStyle/>
                    <a:p>
                      <a:pPr algn="l">
                        <a:lnSpc>
                          <a:spcPct val="107000"/>
                        </a:lnSpc>
                        <a:spcAft>
                          <a:spcPts val="0"/>
                        </a:spcAft>
                      </a:pPr>
                      <a:r>
                        <a:rPr lang="sv-SE" sz="1200" b="1" dirty="0">
                          <a:effectLst/>
                          <a:latin typeface="Calibri" panose="020F0502020204030204" pitchFamily="34" charset="0"/>
                          <a:ea typeface="Calibri" panose="020F0502020204030204" pitchFamily="34" charset="0"/>
                          <a:cs typeface="Times New Roman" panose="02020603050405020304" pitchFamily="18" charset="0"/>
                        </a:rPr>
                        <a:t>Termdefinition</a:t>
                      </a:r>
                      <a:endParaRPr lang="sv-SE"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w="12700" cap="flat" cmpd="sng" algn="ctr">
                      <a:solidFill>
                        <a:srgbClr val="5B9BD5"/>
                      </a:solidFill>
                      <a:prstDash val="solid"/>
                      <a:round/>
                      <a:headEnd type="none" w="med" len="med"/>
                      <a:tailEnd type="none" w="med" len="med"/>
                    </a:lnT>
                    <a:lnB w="12700" cap="flat" cmpd="sng" algn="ctr">
                      <a:solidFill>
                        <a:srgbClr val="5B9BD5"/>
                      </a:solidFill>
                      <a:prstDash val="solid"/>
                      <a:round/>
                      <a:headEnd type="none" w="med" len="med"/>
                      <a:tailEnd type="none" w="med" len="med"/>
                    </a:lnB>
                    <a:solidFill>
                      <a:srgbClr val="5B9BD5"/>
                    </a:solidFill>
                  </a:tcPr>
                </a:tc>
                <a:tc>
                  <a:txBody>
                    <a:bodyPr/>
                    <a:lstStyle/>
                    <a:p>
                      <a:pPr algn="l">
                        <a:lnSpc>
                          <a:spcPct val="107000"/>
                        </a:lnSpc>
                        <a:spcAft>
                          <a:spcPts val="0"/>
                        </a:spcAft>
                      </a:pPr>
                      <a:r>
                        <a:rPr lang="sv-SE" sz="1200" b="1" dirty="0">
                          <a:effectLst/>
                          <a:latin typeface="Calibri" panose="020F0502020204030204" pitchFamily="34" charset="0"/>
                          <a:ea typeface="Calibri" panose="020F0502020204030204" pitchFamily="34" charset="0"/>
                          <a:cs typeface="Times New Roman" panose="02020603050405020304" pitchFamily="18" charset="0"/>
                        </a:rPr>
                        <a:t>Metadataexempel</a:t>
                      </a:r>
                      <a:endParaRPr lang="sv-SE"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w="12700" cap="flat" cmpd="sng" algn="ctr">
                      <a:solidFill>
                        <a:srgbClr val="5B9BD5"/>
                      </a:solidFill>
                      <a:prstDash val="solid"/>
                      <a:round/>
                      <a:headEnd type="none" w="med" len="med"/>
                      <a:tailEnd type="none" w="med" len="med"/>
                    </a:lnR>
                    <a:lnT w="12700" cap="flat" cmpd="sng" algn="ctr">
                      <a:solidFill>
                        <a:srgbClr val="5B9BD5"/>
                      </a:solidFill>
                      <a:prstDash val="solid"/>
                      <a:round/>
                      <a:headEnd type="none" w="med" len="med"/>
                      <a:tailEnd type="none" w="med" len="med"/>
                    </a:lnT>
                    <a:lnB w="12700" cap="flat" cmpd="sng" algn="ctr">
                      <a:solidFill>
                        <a:srgbClr val="5B9BD5"/>
                      </a:solidFill>
                      <a:prstDash val="solid"/>
                      <a:round/>
                      <a:headEnd type="none" w="med" len="med"/>
                      <a:tailEnd type="none" w="med" len="med"/>
                    </a:lnB>
                    <a:solidFill>
                      <a:srgbClr val="5B9BD5"/>
                    </a:solidFill>
                  </a:tcPr>
                </a:tc>
                <a:extLst>
                  <a:ext uri="{0D108BD9-81ED-4DB2-BD59-A6C34878D82A}">
                    <a16:rowId xmlns:a16="http://schemas.microsoft.com/office/drawing/2014/main" val="1112007003"/>
                  </a:ext>
                </a:extLst>
              </a:tr>
              <a:tr h="367939">
                <a:tc>
                  <a:txBody>
                    <a:bodyPr/>
                    <a:lstStyle/>
                    <a:p>
                      <a:pPr algn="l">
                        <a:lnSpc>
                          <a:spcPct val="107000"/>
                        </a:lnSpc>
                        <a:spcAft>
                          <a:spcPts val="0"/>
                        </a:spcAft>
                      </a:pPr>
                      <a:r>
                        <a:rPr lang="sv-SE" sz="1200" b="1">
                          <a:effectLst/>
                          <a:latin typeface="Calibri" panose="020F0502020204030204" pitchFamily="34" charset="0"/>
                          <a:ea typeface="Calibri" panose="020F0502020204030204" pitchFamily="34" charset="0"/>
                          <a:cs typeface="Calibri" panose="020F0502020204030204" pitchFamily="34" charset="0"/>
                        </a:rPr>
                        <a:t>Struktur</a:t>
                      </a:r>
                      <a:endParaRPr lang="sv-SE"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5B9BD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rgbClr val="DEEAF6"/>
                    </a:solidFill>
                  </a:tcPr>
                </a:tc>
                <a:tc>
                  <a:txBody>
                    <a:bodyPr/>
                    <a:lstStyle/>
                    <a:p>
                      <a:pPr algn="l">
                        <a:lnSpc>
                          <a:spcPct val="107000"/>
                        </a:lnSpc>
                        <a:spcAft>
                          <a:spcPts val="0"/>
                        </a:spcAft>
                      </a:pPr>
                      <a:r>
                        <a:rPr lang="sv-SE" sz="1200">
                          <a:effectLst/>
                          <a:latin typeface="Calibri" panose="020F0502020204030204" pitchFamily="34" charset="0"/>
                          <a:ea typeface="Calibri" panose="020F0502020204030204" pitchFamily="34" charset="0"/>
                          <a:cs typeface="Calibri" panose="020F0502020204030204" pitchFamily="34" charset="0"/>
                        </a:rPr>
                        <a:t>FASTIGHET</a:t>
                      </a:r>
                      <a:endParaRPr lang="sv-SE"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5B9BD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rgbClr val="DEEAF6"/>
                    </a:solidFill>
                  </a:tcPr>
                </a:tc>
                <a:tc>
                  <a:txBody>
                    <a:bodyPr/>
                    <a:lstStyle/>
                    <a:p>
                      <a:pPr algn="l">
                        <a:lnSpc>
                          <a:spcPct val="107000"/>
                        </a:lnSpc>
                        <a:spcAft>
                          <a:spcPts val="0"/>
                        </a:spcAft>
                      </a:pPr>
                      <a:r>
                        <a:rPr lang="sv-SE" sz="1200">
                          <a:effectLst/>
                          <a:latin typeface="Calibri" panose="020F0502020204030204" pitchFamily="34" charset="0"/>
                          <a:ea typeface="Calibri" panose="020F0502020204030204" pitchFamily="34" charset="0"/>
                          <a:cs typeface="Calibri" panose="020F0502020204030204" pitchFamily="34" charset="0"/>
                        </a:rPr>
                        <a:t>Fastighetsbeteckning, fastighetsregister</a:t>
                      </a:r>
                      <a:endParaRPr lang="sv-SE"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5B9BD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rgbClr val="DEEAF6"/>
                    </a:solidFill>
                  </a:tcPr>
                </a:tc>
                <a:tc>
                  <a:txBody>
                    <a:bodyPr/>
                    <a:lstStyle/>
                    <a:p>
                      <a:pPr algn="l">
                        <a:lnSpc>
                          <a:spcPct val="107000"/>
                        </a:lnSpc>
                        <a:spcAft>
                          <a:spcPts val="0"/>
                        </a:spcAft>
                      </a:pPr>
                      <a:r>
                        <a:rPr lang="sv-SE" sz="1200" b="1">
                          <a:solidFill>
                            <a:srgbClr val="FF0000"/>
                          </a:solidFill>
                          <a:effectLst/>
                          <a:latin typeface="Calibri" panose="020F0502020204030204" pitchFamily="34" charset="0"/>
                          <a:ea typeface="Calibri" panose="020F0502020204030204" pitchFamily="34" charset="0"/>
                          <a:cs typeface="Calibri" panose="020F0502020204030204" pitchFamily="34" charset="0"/>
                        </a:rPr>
                        <a:t>SKOGSKARLEN 2</a:t>
                      </a:r>
                      <a:endParaRPr lang="sv-SE"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5B9BD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rgbClr val="DEEAF6"/>
                    </a:solidFill>
                  </a:tcPr>
                </a:tc>
                <a:extLst>
                  <a:ext uri="{0D108BD9-81ED-4DB2-BD59-A6C34878D82A}">
                    <a16:rowId xmlns:a16="http://schemas.microsoft.com/office/drawing/2014/main" val="941760710"/>
                  </a:ext>
                </a:extLst>
              </a:tr>
              <a:tr h="367939">
                <a:tc>
                  <a:txBody>
                    <a:bodyPr/>
                    <a:lstStyle/>
                    <a:p>
                      <a:pPr algn="l">
                        <a:lnSpc>
                          <a:spcPct val="107000"/>
                        </a:lnSpc>
                        <a:spcAft>
                          <a:spcPts val="0"/>
                        </a:spcAft>
                      </a:pPr>
                      <a:r>
                        <a:rPr lang="sv-SE" sz="1200" b="1">
                          <a:effectLst/>
                          <a:latin typeface="Calibri" panose="020F0502020204030204" pitchFamily="34" charset="0"/>
                          <a:ea typeface="Calibri" panose="020F0502020204030204" pitchFamily="34" charset="0"/>
                          <a:cs typeface="Calibri" panose="020F0502020204030204" pitchFamily="34" charset="0"/>
                        </a:rPr>
                        <a:t>Struktur</a:t>
                      </a:r>
                      <a:endParaRPr lang="sv-SE"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tcPr>
                </a:tc>
                <a:tc>
                  <a:txBody>
                    <a:bodyPr/>
                    <a:lstStyle/>
                    <a:p>
                      <a:pPr algn="l">
                        <a:lnSpc>
                          <a:spcPct val="107000"/>
                        </a:lnSpc>
                        <a:spcAft>
                          <a:spcPts val="0"/>
                        </a:spcAft>
                      </a:pPr>
                      <a:r>
                        <a:rPr lang="sv-SE" sz="1200">
                          <a:effectLst/>
                          <a:latin typeface="Calibri" panose="020F0502020204030204" pitchFamily="34" charset="0"/>
                          <a:ea typeface="Calibri" panose="020F0502020204030204" pitchFamily="34" charset="0"/>
                          <a:cs typeface="Calibri" panose="020F0502020204030204" pitchFamily="34" charset="0"/>
                        </a:rPr>
                        <a:t>ADRESS</a:t>
                      </a:r>
                      <a:endParaRPr lang="sv-SE"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tcPr>
                </a:tc>
                <a:tc>
                  <a:txBody>
                    <a:bodyPr/>
                    <a:lstStyle/>
                    <a:p>
                      <a:pPr algn="l">
                        <a:lnSpc>
                          <a:spcPct val="107000"/>
                        </a:lnSpc>
                        <a:spcAft>
                          <a:spcPts val="0"/>
                        </a:spcAft>
                      </a:pPr>
                      <a:r>
                        <a:rPr lang="sv-SE" sz="1200">
                          <a:effectLst/>
                          <a:latin typeface="Calibri" panose="020F0502020204030204" pitchFamily="34" charset="0"/>
                          <a:ea typeface="Calibri" panose="020F0502020204030204" pitchFamily="34" charset="0"/>
                          <a:cs typeface="Calibri" panose="020F0502020204030204" pitchFamily="34" charset="0"/>
                        </a:rPr>
                        <a:t>Adressplats</a:t>
                      </a:r>
                      <a:endParaRPr lang="sv-SE"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tcPr>
                </a:tc>
                <a:tc>
                  <a:txBody>
                    <a:bodyPr/>
                    <a:lstStyle/>
                    <a:p>
                      <a:pPr algn="l">
                        <a:lnSpc>
                          <a:spcPct val="107000"/>
                        </a:lnSpc>
                        <a:spcAft>
                          <a:spcPts val="0"/>
                        </a:spcAft>
                      </a:pPr>
                      <a:r>
                        <a:rPr lang="sv-SE" sz="1200" b="1">
                          <a:solidFill>
                            <a:srgbClr val="FF0000"/>
                          </a:solidFill>
                          <a:effectLst/>
                          <a:latin typeface="Calibri" panose="020F0502020204030204" pitchFamily="34" charset="0"/>
                          <a:ea typeface="Calibri" panose="020F0502020204030204" pitchFamily="34" charset="0"/>
                          <a:cs typeface="Calibri" panose="020F0502020204030204" pitchFamily="34" charset="0"/>
                        </a:rPr>
                        <a:t>BJÖRNSTIGEN 87</a:t>
                      </a:r>
                      <a:endParaRPr lang="sv-SE"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tcPr>
                </a:tc>
                <a:extLst>
                  <a:ext uri="{0D108BD9-81ED-4DB2-BD59-A6C34878D82A}">
                    <a16:rowId xmlns:a16="http://schemas.microsoft.com/office/drawing/2014/main" val="3638811405"/>
                  </a:ext>
                </a:extLst>
              </a:tr>
              <a:tr h="367939">
                <a:tc>
                  <a:txBody>
                    <a:bodyPr/>
                    <a:lstStyle/>
                    <a:p>
                      <a:pPr algn="l">
                        <a:lnSpc>
                          <a:spcPct val="107000"/>
                        </a:lnSpc>
                        <a:spcAft>
                          <a:spcPts val="0"/>
                        </a:spcAft>
                      </a:pPr>
                      <a:r>
                        <a:rPr lang="sv-SE" sz="1200" b="1">
                          <a:effectLst/>
                          <a:latin typeface="Calibri" panose="020F0502020204030204" pitchFamily="34" charset="0"/>
                          <a:ea typeface="Calibri" panose="020F0502020204030204" pitchFamily="34" charset="0"/>
                          <a:cs typeface="Calibri" panose="020F0502020204030204" pitchFamily="34" charset="0"/>
                        </a:rPr>
                        <a:t>Struktur</a:t>
                      </a:r>
                      <a:endParaRPr lang="sv-SE"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rgbClr val="DEEAF6"/>
                    </a:solidFill>
                  </a:tcPr>
                </a:tc>
                <a:tc>
                  <a:txBody>
                    <a:bodyPr/>
                    <a:lstStyle/>
                    <a:p>
                      <a:pPr algn="l">
                        <a:lnSpc>
                          <a:spcPct val="107000"/>
                        </a:lnSpc>
                        <a:spcAft>
                          <a:spcPts val="0"/>
                        </a:spcAft>
                      </a:pPr>
                      <a:r>
                        <a:rPr lang="sv-SE" sz="1200">
                          <a:effectLst/>
                          <a:latin typeface="Calibri" panose="020F0502020204030204" pitchFamily="34" charset="0"/>
                          <a:ea typeface="Calibri" panose="020F0502020204030204" pitchFamily="34" charset="0"/>
                          <a:cs typeface="Calibri" panose="020F0502020204030204" pitchFamily="34" charset="0"/>
                        </a:rPr>
                        <a:t>BYGGNAD</a:t>
                      </a:r>
                      <a:endParaRPr lang="sv-SE"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rgbClr val="DEEAF6"/>
                    </a:solidFill>
                  </a:tcPr>
                </a:tc>
                <a:tc>
                  <a:txBody>
                    <a:bodyPr/>
                    <a:lstStyle/>
                    <a:p>
                      <a:pPr algn="l">
                        <a:lnSpc>
                          <a:spcPct val="107000"/>
                        </a:lnSpc>
                        <a:spcAft>
                          <a:spcPts val="0"/>
                        </a:spcAft>
                      </a:pPr>
                      <a:r>
                        <a:rPr lang="sv-SE" sz="1200">
                          <a:effectLst/>
                          <a:latin typeface="Calibri" panose="020F0502020204030204" pitchFamily="34" charset="0"/>
                          <a:ea typeface="Calibri" panose="020F0502020204030204" pitchFamily="34" charset="0"/>
                          <a:cs typeface="Calibri" panose="020F0502020204030204" pitchFamily="34" charset="0"/>
                        </a:rPr>
                        <a:t>Benämning på byggnad, fastighetsregister</a:t>
                      </a:r>
                      <a:endParaRPr lang="sv-SE"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rgbClr val="DEEAF6"/>
                    </a:solidFill>
                  </a:tcPr>
                </a:tc>
                <a:tc>
                  <a:txBody>
                    <a:bodyPr/>
                    <a:lstStyle/>
                    <a:p>
                      <a:pPr algn="l">
                        <a:lnSpc>
                          <a:spcPct val="107000"/>
                        </a:lnSpc>
                        <a:spcAft>
                          <a:spcPts val="0"/>
                        </a:spcAft>
                      </a:pPr>
                      <a:r>
                        <a:rPr lang="sv-SE" sz="1200" b="1" dirty="0">
                          <a:solidFill>
                            <a:srgbClr val="FF0000"/>
                          </a:solidFill>
                          <a:effectLst/>
                          <a:latin typeface="Calibri" panose="020F0502020204030204" pitchFamily="34" charset="0"/>
                          <a:ea typeface="Calibri" panose="020F0502020204030204" pitchFamily="34" charset="0"/>
                          <a:cs typeface="Calibri" panose="020F0502020204030204" pitchFamily="34" charset="0"/>
                        </a:rPr>
                        <a:t>55906</a:t>
                      </a:r>
                      <a:endParaRPr lang="sv-SE"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rgbClr val="DEEAF6"/>
                    </a:solidFill>
                  </a:tcPr>
                </a:tc>
                <a:extLst>
                  <a:ext uri="{0D108BD9-81ED-4DB2-BD59-A6C34878D82A}">
                    <a16:rowId xmlns:a16="http://schemas.microsoft.com/office/drawing/2014/main" val="2445332072"/>
                  </a:ext>
                </a:extLst>
              </a:tr>
              <a:tr h="367939">
                <a:tc>
                  <a:txBody>
                    <a:bodyPr/>
                    <a:lstStyle/>
                    <a:p>
                      <a:pPr algn="l">
                        <a:lnSpc>
                          <a:spcPct val="107000"/>
                        </a:lnSpc>
                        <a:spcAft>
                          <a:spcPts val="0"/>
                        </a:spcAft>
                      </a:pPr>
                      <a:r>
                        <a:rPr lang="sv-SE" sz="1200" b="1">
                          <a:effectLst/>
                          <a:latin typeface="Calibri" panose="020F0502020204030204" pitchFamily="34" charset="0"/>
                          <a:ea typeface="Calibri" panose="020F0502020204030204" pitchFamily="34" charset="0"/>
                          <a:cs typeface="Calibri" panose="020F0502020204030204" pitchFamily="34" charset="0"/>
                        </a:rPr>
                        <a:t>Struktur</a:t>
                      </a:r>
                      <a:endParaRPr lang="sv-SE"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tcPr>
                </a:tc>
                <a:tc>
                  <a:txBody>
                    <a:bodyPr/>
                    <a:lstStyle/>
                    <a:p>
                      <a:pPr algn="l">
                        <a:lnSpc>
                          <a:spcPct val="107000"/>
                        </a:lnSpc>
                        <a:spcAft>
                          <a:spcPts val="0"/>
                        </a:spcAft>
                      </a:pPr>
                      <a:r>
                        <a:rPr lang="sv-SE" sz="1200">
                          <a:effectLst/>
                          <a:latin typeface="Calibri" panose="020F0502020204030204" pitchFamily="34" charset="0"/>
                          <a:ea typeface="Calibri" panose="020F0502020204030204" pitchFamily="34" charset="0"/>
                          <a:cs typeface="Calibri" panose="020F0502020204030204" pitchFamily="34" charset="0"/>
                        </a:rPr>
                        <a:t>VANINGSPLAN</a:t>
                      </a:r>
                      <a:endParaRPr lang="sv-SE"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tcPr>
                </a:tc>
                <a:tc>
                  <a:txBody>
                    <a:bodyPr/>
                    <a:lstStyle/>
                    <a:p>
                      <a:pPr algn="l">
                        <a:lnSpc>
                          <a:spcPct val="107000"/>
                        </a:lnSpc>
                        <a:spcAft>
                          <a:spcPts val="0"/>
                        </a:spcAft>
                      </a:pPr>
                      <a:r>
                        <a:rPr lang="sv-SE" sz="1200">
                          <a:effectLst/>
                          <a:latin typeface="Calibri" panose="020F0502020204030204" pitchFamily="34" charset="0"/>
                          <a:ea typeface="Calibri" panose="020F0502020204030204" pitchFamily="34" charset="0"/>
                          <a:cs typeface="Calibri" panose="020F0502020204030204" pitchFamily="34" charset="0"/>
                        </a:rPr>
                        <a:t>Våningsplan</a:t>
                      </a:r>
                      <a:endParaRPr lang="sv-SE"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tcPr>
                </a:tc>
                <a:tc>
                  <a:txBody>
                    <a:bodyPr/>
                    <a:lstStyle/>
                    <a:p>
                      <a:pPr algn="l">
                        <a:lnSpc>
                          <a:spcPct val="107000"/>
                        </a:lnSpc>
                        <a:spcAft>
                          <a:spcPts val="0"/>
                        </a:spcAft>
                      </a:pPr>
                      <a:r>
                        <a:rPr lang="sv-SE" sz="1200" b="1">
                          <a:solidFill>
                            <a:srgbClr val="FF0000"/>
                          </a:solidFill>
                          <a:effectLst/>
                          <a:latin typeface="Calibri" panose="020F0502020204030204" pitchFamily="34" charset="0"/>
                          <a:ea typeface="Calibri" panose="020F0502020204030204" pitchFamily="34" charset="0"/>
                          <a:cs typeface="Calibri" panose="020F0502020204030204" pitchFamily="34" charset="0"/>
                        </a:rPr>
                        <a:t>030</a:t>
                      </a:r>
                      <a:endParaRPr lang="sv-SE"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tcPr>
                </a:tc>
                <a:extLst>
                  <a:ext uri="{0D108BD9-81ED-4DB2-BD59-A6C34878D82A}">
                    <a16:rowId xmlns:a16="http://schemas.microsoft.com/office/drawing/2014/main" val="239678026"/>
                  </a:ext>
                </a:extLst>
              </a:tr>
              <a:tr h="367939">
                <a:tc>
                  <a:txBody>
                    <a:bodyPr/>
                    <a:lstStyle/>
                    <a:p>
                      <a:pPr algn="l">
                        <a:lnSpc>
                          <a:spcPct val="107000"/>
                        </a:lnSpc>
                        <a:spcAft>
                          <a:spcPts val="0"/>
                        </a:spcAft>
                      </a:pPr>
                      <a:r>
                        <a:rPr lang="sv-SE" sz="1200" b="1">
                          <a:effectLst/>
                          <a:latin typeface="Calibri" panose="020F0502020204030204" pitchFamily="34" charset="0"/>
                          <a:ea typeface="Calibri" panose="020F0502020204030204" pitchFamily="34" charset="0"/>
                          <a:cs typeface="Calibri" panose="020F0502020204030204" pitchFamily="34" charset="0"/>
                        </a:rPr>
                        <a:t>Struktur</a:t>
                      </a:r>
                      <a:endParaRPr lang="sv-SE"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rgbClr val="DEEAF6"/>
                    </a:solidFill>
                  </a:tcPr>
                </a:tc>
                <a:tc>
                  <a:txBody>
                    <a:bodyPr/>
                    <a:lstStyle/>
                    <a:p>
                      <a:pPr algn="l">
                        <a:lnSpc>
                          <a:spcPct val="107000"/>
                        </a:lnSpc>
                        <a:spcAft>
                          <a:spcPts val="0"/>
                        </a:spcAft>
                      </a:pPr>
                      <a:r>
                        <a:rPr lang="sv-SE" sz="1200">
                          <a:effectLst/>
                          <a:latin typeface="Calibri" panose="020F0502020204030204" pitchFamily="34" charset="0"/>
                          <a:ea typeface="Calibri" panose="020F0502020204030204" pitchFamily="34" charset="0"/>
                          <a:cs typeface="Calibri" panose="020F0502020204030204" pitchFamily="34" charset="0"/>
                        </a:rPr>
                        <a:t>PLUSHOJD</a:t>
                      </a:r>
                      <a:endParaRPr lang="sv-SE"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rgbClr val="DEEAF6"/>
                    </a:solidFill>
                  </a:tcPr>
                </a:tc>
                <a:tc>
                  <a:txBody>
                    <a:bodyPr/>
                    <a:lstStyle/>
                    <a:p>
                      <a:pPr algn="l">
                        <a:lnSpc>
                          <a:spcPct val="107000"/>
                        </a:lnSpc>
                        <a:spcAft>
                          <a:spcPts val="0"/>
                        </a:spcAft>
                      </a:pPr>
                      <a:r>
                        <a:rPr lang="sv-SE" sz="1200">
                          <a:effectLst/>
                          <a:latin typeface="Calibri" panose="020F0502020204030204" pitchFamily="34" charset="0"/>
                          <a:ea typeface="Calibri" panose="020F0502020204030204" pitchFamily="34" charset="0"/>
                          <a:cs typeface="Calibri" panose="020F0502020204030204" pitchFamily="34" charset="0"/>
                        </a:rPr>
                        <a:t>Plushöjd våningsplan/markhöjd</a:t>
                      </a:r>
                      <a:endParaRPr lang="sv-SE"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rgbClr val="DEEAF6"/>
                    </a:solidFill>
                  </a:tcPr>
                </a:tc>
                <a:tc>
                  <a:txBody>
                    <a:bodyPr/>
                    <a:lstStyle/>
                    <a:p>
                      <a:pPr algn="l">
                        <a:lnSpc>
                          <a:spcPct val="107000"/>
                        </a:lnSpc>
                        <a:spcAft>
                          <a:spcPts val="0"/>
                        </a:spcAft>
                      </a:pPr>
                      <a:r>
                        <a:rPr lang="sv-SE" sz="1200" b="1" dirty="0">
                          <a:solidFill>
                            <a:srgbClr val="FF0000"/>
                          </a:solidFill>
                          <a:effectLst/>
                          <a:latin typeface="Calibri" panose="020F0502020204030204" pitchFamily="34" charset="0"/>
                          <a:ea typeface="Calibri" panose="020F0502020204030204" pitchFamily="34" charset="0"/>
                          <a:cs typeface="Calibri" panose="020F0502020204030204" pitchFamily="34" charset="0"/>
                        </a:rPr>
                        <a:t>+37,80</a:t>
                      </a:r>
                      <a:endParaRPr lang="sv-SE"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rgbClr val="DEEAF6"/>
                    </a:solidFill>
                  </a:tcPr>
                </a:tc>
                <a:extLst>
                  <a:ext uri="{0D108BD9-81ED-4DB2-BD59-A6C34878D82A}">
                    <a16:rowId xmlns:a16="http://schemas.microsoft.com/office/drawing/2014/main" val="2400975132"/>
                  </a:ext>
                </a:extLst>
              </a:tr>
              <a:tr h="367939">
                <a:tc>
                  <a:txBody>
                    <a:bodyPr/>
                    <a:lstStyle/>
                    <a:p>
                      <a:pPr algn="l">
                        <a:lnSpc>
                          <a:spcPct val="107000"/>
                        </a:lnSpc>
                        <a:spcAft>
                          <a:spcPts val="0"/>
                        </a:spcAft>
                      </a:pPr>
                      <a:r>
                        <a:rPr lang="sv-SE" sz="1200" b="1">
                          <a:effectLst/>
                          <a:latin typeface="Calibri" panose="020F0502020204030204" pitchFamily="34" charset="0"/>
                          <a:ea typeface="Calibri" panose="020F0502020204030204" pitchFamily="34" charset="0"/>
                          <a:cs typeface="Calibri" panose="020F0502020204030204" pitchFamily="34" charset="0"/>
                        </a:rPr>
                        <a:t>Struktur</a:t>
                      </a:r>
                      <a:endParaRPr lang="sv-SE"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tcPr>
                </a:tc>
                <a:tc>
                  <a:txBody>
                    <a:bodyPr/>
                    <a:lstStyle/>
                    <a:p>
                      <a:pPr algn="l">
                        <a:lnSpc>
                          <a:spcPct val="107000"/>
                        </a:lnSpc>
                        <a:spcAft>
                          <a:spcPts val="0"/>
                        </a:spcAft>
                      </a:pPr>
                      <a:r>
                        <a:rPr lang="sv-SE" sz="1200">
                          <a:effectLst/>
                          <a:latin typeface="Calibri" panose="020F0502020204030204" pitchFamily="34" charset="0"/>
                          <a:ea typeface="Calibri" panose="020F0502020204030204" pitchFamily="34" charset="0"/>
                          <a:cs typeface="Calibri" panose="020F0502020204030204" pitchFamily="34" charset="0"/>
                        </a:rPr>
                        <a:t>DELOMRADE</a:t>
                      </a:r>
                      <a:endParaRPr lang="sv-SE"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tcPr>
                </a:tc>
                <a:tc>
                  <a:txBody>
                    <a:bodyPr/>
                    <a:lstStyle/>
                    <a:p>
                      <a:pPr algn="l">
                        <a:lnSpc>
                          <a:spcPct val="107000"/>
                        </a:lnSpc>
                        <a:spcAft>
                          <a:spcPts val="0"/>
                        </a:spcAft>
                      </a:pPr>
                      <a:r>
                        <a:rPr lang="sv-SE" sz="1200">
                          <a:effectLst/>
                          <a:latin typeface="Calibri" panose="020F0502020204030204" pitchFamily="34" charset="0"/>
                          <a:ea typeface="Calibri" panose="020F0502020204030204" pitchFamily="34" charset="0"/>
                          <a:cs typeface="Calibri" panose="020F0502020204030204" pitchFamily="34" charset="0"/>
                        </a:rPr>
                        <a:t>Del av byggnad eller anläggning</a:t>
                      </a:r>
                      <a:endParaRPr lang="sv-SE"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tcPr>
                </a:tc>
                <a:tc>
                  <a:txBody>
                    <a:bodyPr/>
                    <a:lstStyle/>
                    <a:p>
                      <a:pPr algn="l">
                        <a:lnSpc>
                          <a:spcPct val="107000"/>
                        </a:lnSpc>
                        <a:spcAft>
                          <a:spcPts val="0"/>
                        </a:spcAft>
                      </a:pPr>
                      <a:r>
                        <a:rPr lang="sv-SE" sz="1200" b="1" dirty="0">
                          <a:solidFill>
                            <a:srgbClr val="FF0000"/>
                          </a:solidFill>
                          <a:effectLst/>
                          <a:latin typeface="Calibri" panose="020F0502020204030204" pitchFamily="34" charset="0"/>
                          <a:ea typeface="Calibri" panose="020F0502020204030204" pitchFamily="34" charset="0"/>
                          <a:cs typeface="Calibri" panose="020F0502020204030204" pitchFamily="34" charset="0"/>
                        </a:rPr>
                        <a:t>ETAPP 2</a:t>
                      </a:r>
                      <a:endParaRPr lang="sv-SE"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tcPr>
                </a:tc>
                <a:extLst>
                  <a:ext uri="{0D108BD9-81ED-4DB2-BD59-A6C34878D82A}">
                    <a16:rowId xmlns:a16="http://schemas.microsoft.com/office/drawing/2014/main" val="1120545803"/>
                  </a:ext>
                </a:extLst>
              </a:tr>
              <a:tr h="367939">
                <a:tc>
                  <a:txBody>
                    <a:bodyPr/>
                    <a:lstStyle/>
                    <a:p>
                      <a:pPr algn="l">
                        <a:lnSpc>
                          <a:spcPct val="107000"/>
                        </a:lnSpc>
                        <a:spcAft>
                          <a:spcPts val="0"/>
                        </a:spcAft>
                      </a:pPr>
                      <a:r>
                        <a:rPr lang="sv-SE" sz="1200" b="1">
                          <a:effectLst/>
                          <a:latin typeface="Calibri" panose="020F0502020204030204" pitchFamily="34" charset="0"/>
                          <a:ea typeface="Calibri" panose="020F0502020204030204" pitchFamily="34" charset="0"/>
                          <a:cs typeface="Calibri" panose="020F0502020204030204" pitchFamily="34" charset="0"/>
                        </a:rPr>
                        <a:t>Struktur</a:t>
                      </a:r>
                      <a:endParaRPr lang="sv-SE"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rgbClr val="DEEAF6"/>
                    </a:solidFill>
                  </a:tcPr>
                </a:tc>
                <a:tc>
                  <a:txBody>
                    <a:bodyPr/>
                    <a:lstStyle/>
                    <a:p>
                      <a:pPr algn="l">
                        <a:lnSpc>
                          <a:spcPct val="107000"/>
                        </a:lnSpc>
                        <a:spcAft>
                          <a:spcPts val="0"/>
                        </a:spcAft>
                      </a:pPr>
                      <a:r>
                        <a:rPr lang="sv-SE" sz="1200">
                          <a:effectLst/>
                          <a:latin typeface="Calibri" panose="020F0502020204030204" pitchFamily="34" charset="0"/>
                          <a:ea typeface="Calibri" panose="020F0502020204030204" pitchFamily="34" charset="0"/>
                          <a:cs typeface="Calibri" panose="020F0502020204030204" pitchFamily="34" charset="0"/>
                        </a:rPr>
                        <a:t>ANLAGGNINGSDEL</a:t>
                      </a:r>
                      <a:endParaRPr lang="sv-SE"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rgbClr val="DEEAF6"/>
                    </a:solidFill>
                  </a:tcPr>
                </a:tc>
                <a:tc>
                  <a:txBody>
                    <a:bodyPr/>
                    <a:lstStyle/>
                    <a:p>
                      <a:pPr algn="l">
                        <a:lnSpc>
                          <a:spcPct val="107000"/>
                        </a:lnSpc>
                        <a:spcAft>
                          <a:spcPts val="0"/>
                        </a:spcAft>
                      </a:pPr>
                      <a:r>
                        <a:rPr lang="sv-SE" sz="1200" dirty="0">
                          <a:effectLst/>
                          <a:latin typeface="Calibri" panose="020F0502020204030204" pitchFamily="34" charset="0"/>
                          <a:ea typeface="Calibri" panose="020F0502020204030204" pitchFamily="34" charset="0"/>
                          <a:cs typeface="Calibri" panose="020F0502020204030204" pitchFamily="34" charset="0"/>
                        </a:rPr>
                        <a:t>Anläggningsdel</a:t>
                      </a:r>
                      <a:endParaRPr lang="sv-SE"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rgbClr val="DEEAF6"/>
                    </a:solidFill>
                  </a:tcPr>
                </a:tc>
                <a:tc>
                  <a:txBody>
                    <a:bodyPr/>
                    <a:lstStyle/>
                    <a:p>
                      <a:pPr algn="l">
                        <a:lnSpc>
                          <a:spcPct val="107000"/>
                        </a:lnSpc>
                        <a:spcAft>
                          <a:spcPts val="0"/>
                        </a:spcAft>
                      </a:pPr>
                      <a:r>
                        <a:rPr lang="sv-SE" sz="1200">
                          <a:effectLst/>
                          <a:latin typeface="Calibri" panose="020F0502020204030204" pitchFamily="34" charset="0"/>
                          <a:ea typeface="Calibri" panose="020F0502020204030204" pitchFamily="34" charset="0"/>
                          <a:cs typeface="Calibri" panose="020F0502020204030204" pitchFamily="34" charset="0"/>
                        </a:rPr>
                        <a:t>Ej i exempel</a:t>
                      </a:r>
                      <a:endParaRPr lang="sv-SE"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rgbClr val="DEEAF6"/>
                    </a:solidFill>
                  </a:tcPr>
                </a:tc>
                <a:extLst>
                  <a:ext uri="{0D108BD9-81ED-4DB2-BD59-A6C34878D82A}">
                    <a16:rowId xmlns:a16="http://schemas.microsoft.com/office/drawing/2014/main" val="1039440725"/>
                  </a:ext>
                </a:extLst>
              </a:tr>
              <a:tr h="367939">
                <a:tc>
                  <a:txBody>
                    <a:bodyPr/>
                    <a:lstStyle/>
                    <a:p>
                      <a:pPr algn="l">
                        <a:lnSpc>
                          <a:spcPct val="107000"/>
                        </a:lnSpc>
                        <a:spcAft>
                          <a:spcPts val="0"/>
                        </a:spcAft>
                      </a:pPr>
                      <a:r>
                        <a:rPr lang="sv-SE" sz="1200" b="1">
                          <a:effectLst/>
                          <a:latin typeface="Calibri" panose="020F0502020204030204" pitchFamily="34" charset="0"/>
                          <a:ea typeface="Calibri" panose="020F0502020204030204" pitchFamily="34" charset="0"/>
                          <a:cs typeface="Calibri" panose="020F0502020204030204" pitchFamily="34" charset="0"/>
                        </a:rPr>
                        <a:t>Struktur</a:t>
                      </a:r>
                      <a:endParaRPr lang="sv-SE"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tcPr>
                </a:tc>
                <a:tc>
                  <a:txBody>
                    <a:bodyPr/>
                    <a:lstStyle/>
                    <a:p>
                      <a:pPr algn="l">
                        <a:lnSpc>
                          <a:spcPct val="107000"/>
                        </a:lnSpc>
                        <a:spcAft>
                          <a:spcPts val="0"/>
                        </a:spcAft>
                      </a:pPr>
                      <a:r>
                        <a:rPr lang="sv-SE" sz="1200">
                          <a:effectLst/>
                          <a:latin typeface="Calibri" panose="020F0502020204030204" pitchFamily="34" charset="0"/>
                          <a:ea typeface="Calibri" panose="020F0502020204030204" pitchFamily="34" charset="0"/>
                          <a:cs typeface="Calibri" panose="020F0502020204030204" pitchFamily="34" charset="0"/>
                        </a:rPr>
                        <a:t>KONSTNR</a:t>
                      </a:r>
                      <a:endParaRPr lang="sv-SE"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tcPr>
                </a:tc>
                <a:tc>
                  <a:txBody>
                    <a:bodyPr/>
                    <a:lstStyle/>
                    <a:p>
                      <a:pPr algn="l">
                        <a:lnSpc>
                          <a:spcPct val="107000"/>
                        </a:lnSpc>
                        <a:spcAft>
                          <a:spcPts val="0"/>
                        </a:spcAft>
                      </a:pPr>
                      <a:r>
                        <a:rPr lang="sv-SE" sz="1200">
                          <a:effectLst/>
                          <a:latin typeface="Calibri" panose="020F0502020204030204" pitchFamily="34" charset="0"/>
                          <a:ea typeface="Calibri" panose="020F0502020204030204" pitchFamily="34" charset="0"/>
                          <a:cs typeface="Calibri" panose="020F0502020204030204" pitchFamily="34" charset="0"/>
                        </a:rPr>
                        <a:t>Konstruktionsnummer</a:t>
                      </a:r>
                      <a:endParaRPr lang="sv-SE"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tcPr>
                </a:tc>
                <a:tc>
                  <a:txBody>
                    <a:bodyPr/>
                    <a:lstStyle/>
                    <a:p>
                      <a:pPr algn="l">
                        <a:lnSpc>
                          <a:spcPct val="107000"/>
                        </a:lnSpc>
                        <a:spcAft>
                          <a:spcPts val="0"/>
                        </a:spcAft>
                      </a:pPr>
                      <a:r>
                        <a:rPr lang="sv-SE" sz="1200">
                          <a:effectLst/>
                          <a:latin typeface="Calibri" panose="020F0502020204030204" pitchFamily="34" charset="0"/>
                          <a:ea typeface="Calibri" panose="020F0502020204030204" pitchFamily="34" charset="0"/>
                          <a:cs typeface="Calibri" panose="020F0502020204030204" pitchFamily="34" charset="0"/>
                        </a:rPr>
                        <a:t>Ej i exempel</a:t>
                      </a:r>
                      <a:endParaRPr lang="sv-SE"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tcPr>
                </a:tc>
                <a:extLst>
                  <a:ext uri="{0D108BD9-81ED-4DB2-BD59-A6C34878D82A}">
                    <a16:rowId xmlns:a16="http://schemas.microsoft.com/office/drawing/2014/main" val="3458107229"/>
                  </a:ext>
                </a:extLst>
              </a:tr>
              <a:tr h="478440">
                <a:tc>
                  <a:txBody>
                    <a:bodyPr/>
                    <a:lstStyle/>
                    <a:p>
                      <a:pPr algn="l">
                        <a:lnSpc>
                          <a:spcPct val="107000"/>
                        </a:lnSpc>
                        <a:spcAft>
                          <a:spcPts val="0"/>
                        </a:spcAft>
                      </a:pPr>
                      <a:r>
                        <a:rPr lang="sv-SE" sz="1200" b="1">
                          <a:effectLst/>
                          <a:latin typeface="Calibri" panose="020F0502020204030204" pitchFamily="34" charset="0"/>
                          <a:ea typeface="Calibri" panose="020F0502020204030204" pitchFamily="34" charset="0"/>
                          <a:cs typeface="Calibri" panose="020F0502020204030204" pitchFamily="34" charset="0"/>
                        </a:rPr>
                        <a:t>Struktur</a:t>
                      </a:r>
                      <a:endParaRPr lang="sv-SE"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rgbClr val="DEEAF6"/>
                    </a:solidFill>
                  </a:tcPr>
                </a:tc>
                <a:tc>
                  <a:txBody>
                    <a:bodyPr/>
                    <a:lstStyle/>
                    <a:p>
                      <a:pPr algn="l">
                        <a:lnSpc>
                          <a:spcPct val="107000"/>
                        </a:lnSpc>
                        <a:spcAft>
                          <a:spcPts val="0"/>
                        </a:spcAft>
                      </a:pPr>
                      <a:r>
                        <a:rPr lang="sv-SE" sz="1200">
                          <a:effectLst/>
                          <a:latin typeface="Calibri" panose="020F0502020204030204" pitchFamily="34" charset="0"/>
                          <a:ea typeface="Calibri" panose="020F0502020204030204" pitchFamily="34" charset="0"/>
                          <a:cs typeface="Calibri" panose="020F0502020204030204" pitchFamily="34" charset="0"/>
                        </a:rPr>
                        <a:t>OMRADE</a:t>
                      </a:r>
                      <a:endParaRPr lang="sv-SE"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rgbClr val="DEEAF6"/>
                    </a:solidFill>
                  </a:tcPr>
                </a:tc>
                <a:tc>
                  <a:txBody>
                    <a:bodyPr/>
                    <a:lstStyle/>
                    <a:p>
                      <a:pPr algn="l">
                        <a:lnSpc>
                          <a:spcPct val="107000"/>
                        </a:lnSpc>
                        <a:spcAft>
                          <a:spcPts val="0"/>
                        </a:spcAft>
                      </a:pPr>
                      <a:r>
                        <a:rPr lang="sv-SE" sz="1200" dirty="0">
                          <a:effectLst/>
                          <a:latin typeface="Calibri" panose="020F0502020204030204" pitchFamily="34" charset="0"/>
                          <a:ea typeface="Calibri" panose="020F0502020204030204" pitchFamily="34" charset="0"/>
                          <a:cs typeface="Calibri" panose="020F0502020204030204" pitchFamily="34" charset="0"/>
                        </a:rPr>
                        <a:t>Organisatoriskt område, Flygplats, Sjukhusområde, Kommun</a:t>
                      </a:r>
                      <a:endParaRPr lang="sv-SE"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rgbClr val="DEEAF6"/>
                    </a:solidFill>
                  </a:tcPr>
                </a:tc>
                <a:tc>
                  <a:txBody>
                    <a:bodyPr/>
                    <a:lstStyle/>
                    <a:p>
                      <a:pPr algn="l">
                        <a:lnSpc>
                          <a:spcPct val="107000"/>
                        </a:lnSpc>
                        <a:spcAft>
                          <a:spcPts val="0"/>
                        </a:spcAft>
                      </a:pPr>
                      <a:r>
                        <a:rPr lang="sv-SE" sz="1200" b="1" dirty="0">
                          <a:solidFill>
                            <a:srgbClr val="FF0000"/>
                          </a:solidFill>
                          <a:effectLst/>
                          <a:latin typeface="Calibri" panose="020F0502020204030204" pitchFamily="34" charset="0"/>
                          <a:ea typeface="Calibri" panose="020F0502020204030204" pitchFamily="34" charset="0"/>
                          <a:cs typeface="Calibri" panose="020F0502020204030204" pitchFamily="34" charset="0"/>
                        </a:rPr>
                        <a:t>SOLNA, BERGSHAMRA</a:t>
                      </a:r>
                      <a:endParaRPr lang="sv-SE"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rgbClr val="DEEAF6"/>
                    </a:solidFill>
                  </a:tcPr>
                </a:tc>
                <a:extLst>
                  <a:ext uri="{0D108BD9-81ED-4DB2-BD59-A6C34878D82A}">
                    <a16:rowId xmlns:a16="http://schemas.microsoft.com/office/drawing/2014/main" val="104781108"/>
                  </a:ext>
                </a:extLst>
              </a:tr>
            </a:tbl>
          </a:graphicData>
        </a:graphic>
      </p:graphicFrame>
      <p:sp>
        <p:nvSpPr>
          <p:cNvPr id="11" name="Rektangel 10">
            <a:extLst>
              <a:ext uri="{FF2B5EF4-FFF2-40B4-BE49-F238E27FC236}">
                <a16:creationId xmlns:a16="http://schemas.microsoft.com/office/drawing/2014/main" id="{B01500E5-6728-485A-ADB2-9A1ED819131E}"/>
              </a:ext>
            </a:extLst>
          </p:cNvPr>
          <p:cNvSpPr/>
          <p:nvPr/>
        </p:nvSpPr>
        <p:spPr>
          <a:xfrm>
            <a:off x="626452" y="5349114"/>
            <a:ext cx="483578" cy="226857"/>
          </a:xfrm>
          <a:prstGeom prst="rect">
            <a:avLst/>
          </a:prstGeom>
          <a:solidFill>
            <a:srgbClr val="C00000">
              <a:alpha val="10000"/>
            </a:srgbClr>
          </a:solidFill>
          <a:ln>
            <a:solidFill>
              <a:srgbClr val="FF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spcBef>
                <a:spcPts val="600"/>
              </a:spcBef>
            </a:pPr>
            <a:endParaRPr lang="sv-SE" sz="2000" dirty="0" err="1">
              <a:solidFill>
                <a:srgbClr val="FFFFFF"/>
              </a:solidFill>
              <a:latin typeface="Arial" pitchFamily="34" charset="0"/>
              <a:cs typeface="Arial" pitchFamily="34" charset="0"/>
            </a:endParaRPr>
          </a:p>
        </p:txBody>
      </p:sp>
      <p:sp>
        <p:nvSpPr>
          <p:cNvPr id="12" name="Rektangel 11">
            <a:extLst>
              <a:ext uri="{FF2B5EF4-FFF2-40B4-BE49-F238E27FC236}">
                <a16:creationId xmlns:a16="http://schemas.microsoft.com/office/drawing/2014/main" id="{1EC3F622-A8B0-49F3-846C-B0422FAF8CDD}"/>
              </a:ext>
            </a:extLst>
          </p:cNvPr>
          <p:cNvSpPr/>
          <p:nvPr/>
        </p:nvSpPr>
        <p:spPr>
          <a:xfrm>
            <a:off x="1587011" y="4028621"/>
            <a:ext cx="1877157" cy="226856"/>
          </a:xfrm>
          <a:prstGeom prst="rect">
            <a:avLst/>
          </a:prstGeom>
          <a:solidFill>
            <a:srgbClr val="C00000">
              <a:alpha val="10000"/>
            </a:srgbClr>
          </a:solidFill>
          <a:ln>
            <a:solidFill>
              <a:srgbClr val="FF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spcBef>
                <a:spcPts val="600"/>
              </a:spcBef>
            </a:pPr>
            <a:endParaRPr lang="sv-SE" sz="2000" dirty="0" err="1">
              <a:solidFill>
                <a:srgbClr val="FFFFFF"/>
              </a:solidFill>
              <a:latin typeface="Arial" pitchFamily="34" charset="0"/>
              <a:cs typeface="Arial" pitchFamily="34" charset="0"/>
            </a:endParaRPr>
          </a:p>
        </p:txBody>
      </p:sp>
      <p:sp>
        <p:nvSpPr>
          <p:cNvPr id="13" name="Rektangel 12">
            <a:extLst>
              <a:ext uri="{FF2B5EF4-FFF2-40B4-BE49-F238E27FC236}">
                <a16:creationId xmlns:a16="http://schemas.microsoft.com/office/drawing/2014/main" id="{1E473340-BBD4-49FA-B1E3-A86430432DC9}"/>
              </a:ext>
            </a:extLst>
          </p:cNvPr>
          <p:cNvSpPr/>
          <p:nvPr/>
        </p:nvSpPr>
        <p:spPr>
          <a:xfrm>
            <a:off x="626451" y="3768793"/>
            <a:ext cx="2837717" cy="259827"/>
          </a:xfrm>
          <a:prstGeom prst="rect">
            <a:avLst/>
          </a:prstGeom>
          <a:solidFill>
            <a:srgbClr val="C00000">
              <a:alpha val="10000"/>
            </a:srgbClr>
          </a:solidFill>
          <a:ln>
            <a:solidFill>
              <a:srgbClr val="FF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spcBef>
                <a:spcPts val="600"/>
              </a:spcBef>
            </a:pPr>
            <a:endParaRPr lang="sv-SE" sz="2000" dirty="0" err="1">
              <a:solidFill>
                <a:srgbClr val="FFFFFF"/>
              </a:solidFill>
              <a:latin typeface="Arial" pitchFamily="34" charset="0"/>
              <a:cs typeface="Arial" pitchFamily="34" charset="0"/>
            </a:endParaRPr>
          </a:p>
        </p:txBody>
      </p:sp>
      <p:sp>
        <p:nvSpPr>
          <p:cNvPr id="14" name="Rektangel 13">
            <a:extLst>
              <a:ext uri="{FF2B5EF4-FFF2-40B4-BE49-F238E27FC236}">
                <a16:creationId xmlns:a16="http://schemas.microsoft.com/office/drawing/2014/main" id="{A90C850C-C6C4-492C-A9D1-C12F1659EB95}"/>
              </a:ext>
            </a:extLst>
          </p:cNvPr>
          <p:cNvSpPr/>
          <p:nvPr/>
        </p:nvSpPr>
        <p:spPr>
          <a:xfrm>
            <a:off x="10135931" y="2106903"/>
            <a:ext cx="1629524" cy="338123"/>
          </a:xfrm>
          <a:prstGeom prst="rect">
            <a:avLst/>
          </a:prstGeom>
          <a:solidFill>
            <a:srgbClr val="C00000">
              <a:alpha val="10000"/>
            </a:srgbClr>
          </a:solidFill>
          <a:ln>
            <a:solidFill>
              <a:srgbClr val="FF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spcBef>
                <a:spcPts val="600"/>
              </a:spcBef>
            </a:pPr>
            <a:endParaRPr lang="sv-SE" sz="2000" dirty="0" err="1">
              <a:solidFill>
                <a:srgbClr val="FFFFFF"/>
              </a:solidFill>
              <a:latin typeface="Arial" pitchFamily="34" charset="0"/>
              <a:cs typeface="Arial" pitchFamily="34" charset="0"/>
            </a:endParaRPr>
          </a:p>
        </p:txBody>
      </p:sp>
      <p:sp>
        <p:nvSpPr>
          <p:cNvPr id="16" name="Rektangel 15">
            <a:extLst>
              <a:ext uri="{FF2B5EF4-FFF2-40B4-BE49-F238E27FC236}">
                <a16:creationId xmlns:a16="http://schemas.microsoft.com/office/drawing/2014/main" id="{855F2E96-A531-4CC2-8786-BD530063C0DA}"/>
              </a:ext>
            </a:extLst>
          </p:cNvPr>
          <p:cNvSpPr/>
          <p:nvPr/>
        </p:nvSpPr>
        <p:spPr>
          <a:xfrm>
            <a:off x="1587743" y="4255477"/>
            <a:ext cx="1877157" cy="226856"/>
          </a:xfrm>
          <a:prstGeom prst="rect">
            <a:avLst/>
          </a:prstGeom>
          <a:solidFill>
            <a:srgbClr val="C00000">
              <a:alpha val="10000"/>
            </a:srgbClr>
          </a:solidFill>
          <a:ln>
            <a:solidFill>
              <a:srgbClr val="FF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spcBef>
                <a:spcPts val="600"/>
              </a:spcBef>
            </a:pPr>
            <a:endParaRPr lang="sv-SE" sz="2000" dirty="0" err="1">
              <a:solidFill>
                <a:srgbClr val="FFFFFF"/>
              </a:solidFill>
              <a:latin typeface="Arial" pitchFamily="34" charset="0"/>
              <a:cs typeface="Arial" pitchFamily="34" charset="0"/>
            </a:endParaRPr>
          </a:p>
        </p:txBody>
      </p:sp>
      <p:sp>
        <p:nvSpPr>
          <p:cNvPr id="17" name="Rektangel 16">
            <a:extLst>
              <a:ext uri="{FF2B5EF4-FFF2-40B4-BE49-F238E27FC236}">
                <a16:creationId xmlns:a16="http://schemas.microsoft.com/office/drawing/2014/main" id="{EF36AA68-0DDF-4A42-826C-43EB6D6F3DC5}"/>
              </a:ext>
            </a:extLst>
          </p:cNvPr>
          <p:cNvSpPr/>
          <p:nvPr/>
        </p:nvSpPr>
        <p:spPr>
          <a:xfrm>
            <a:off x="1600486" y="5348677"/>
            <a:ext cx="1863681" cy="226857"/>
          </a:xfrm>
          <a:prstGeom prst="rect">
            <a:avLst/>
          </a:prstGeom>
          <a:solidFill>
            <a:srgbClr val="C00000">
              <a:alpha val="10000"/>
            </a:srgbClr>
          </a:solidFill>
          <a:ln>
            <a:solidFill>
              <a:srgbClr val="FF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spcBef>
                <a:spcPts val="600"/>
              </a:spcBef>
            </a:pPr>
            <a:endParaRPr lang="sv-SE" sz="2000" dirty="0" err="1">
              <a:solidFill>
                <a:srgbClr val="FFFFFF"/>
              </a:solidFill>
              <a:latin typeface="Arial" pitchFamily="34" charset="0"/>
              <a:cs typeface="Arial" pitchFamily="34" charset="0"/>
            </a:endParaRPr>
          </a:p>
        </p:txBody>
      </p:sp>
      <p:sp>
        <p:nvSpPr>
          <p:cNvPr id="18" name="Rektangel 17">
            <a:extLst>
              <a:ext uri="{FF2B5EF4-FFF2-40B4-BE49-F238E27FC236}">
                <a16:creationId xmlns:a16="http://schemas.microsoft.com/office/drawing/2014/main" id="{42D5E8CF-BD91-47AD-B8A5-82683D1C39BC}"/>
              </a:ext>
            </a:extLst>
          </p:cNvPr>
          <p:cNvSpPr/>
          <p:nvPr/>
        </p:nvSpPr>
        <p:spPr>
          <a:xfrm>
            <a:off x="10135931" y="2445026"/>
            <a:ext cx="1629524" cy="382686"/>
          </a:xfrm>
          <a:prstGeom prst="rect">
            <a:avLst/>
          </a:prstGeom>
          <a:solidFill>
            <a:srgbClr val="C00000">
              <a:alpha val="10000"/>
            </a:srgbClr>
          </a:solidFill>
          <a:ln>
            <a:solidFill>
              <a:srgbClr val="FF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spcBef>
                <a:spcPts val="600"/>
              </a:spcBef>
            </a:pPr>
            <a:endParaRPr lang="sv-SE" sz="2000" dirty="0" err="1">
              <a:solidFill>
                <a:srgbClr val="FFFFFF"/>
              </a:solidFill>
              <a:latin typeface="Arial" pitchFamily="34" charset="0"/>
              <a:cs typeface="Arial" pitchFamily="34" charset="0"/>
            </a:endParaRPr>
          </a:p>
        </p:txBody>
      </p:sp>
      <p:sp>
        <p:nvSpPr>
          <p:cNvPr id="19" name="Rektangel 18">
            <a:extLst>
              <a:ext uri="{FF2B5EF4-FFF2-40B4-BE49-F238E27FC236}">
                <a16:creationId xmlns:a16="http://schemas.microsoft.com/office/drawing/2014/main" id="{EC43A225-2944-4E40-A406-801484A56FF7}"/>
              </a:ext>
            </a:extLst>
          </p:cNvPr>
          <p:cNvSpPr/>
          <p:nvPr/>
        </p:nvSpPr>
        <p:spPr>
          <a:xfrm>
            <a:off x="10135931" y="2827712"/>
            <a:ext cx="1629524" cy="364288"/>
          </a:xfrm>
          <a:prstGeom prst="rect">
            <a:avLst/>
          </a:prstGeom>
          <a:solidFill>
            <a:srgbClr val="C00000">
              <a:alpha val="10000"/>
            </a:srgbClr>
          </a:solidFill>
          <a:ln>
            <a:solidFill>
              <a:srgbClr val="FF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spcBef>
                <a:spcPts val="600"/>
              </a:spcBef>
            </a:pPr>
            <a:endParaRPr lang="sv-SE" sz="2000" dirty="0" err="1">
              <a:solidFill>
                <a:srgbClr val="FFFFFF"/>
              </a:solidFill>
              <a:latin typeface="Arial" pitchFamily="34" charset="0"/>
              <a:cs typeface="Arial" pitchFamily="34" charset="0"/>
            </a:endParaRPr>
          </a:p>
        </p:txBody>
      </p:sp>
      <p:sp>
        <p:nvSpPr>
          <p:cNvPr id="20" name="Rektangel 19">
            <a:extLst>
              <a:ext uri="{FF2B5EF4-FFF2-40B4-BE49-F238E27FC236}">
                <a16:creationId xmlns:a16="http://schemas.microsoft.com/office/drawing/2014/main" id="{A6A4671B-0B74-4102-BE92-3EA9FE22B3CD}"/>
              </a:ext>
            </a:extLst>
          </p:cNvPr>
          <p:cNvSpPr/>
          <p:nvPr/>
        </p:nvSpPr>
        <p:spPr>
          <a:xfrm>
            <a:off x="10135931" y="3192000"/>
            <a:ext cx="1629524" cy="364288"/>
          </a:xfrm>
          <a:prstGeom prst="rect">
            <a:avLst/>
          </a:prstGeom>
          <a:solidFill>
            <a:srgbClr val="C00000">
              <a:alpha val="10000"/>
            </a:srgbClr>
          </a:solidFill>
          <a:ln>
            <a:solidFill>
              <a:srgbClr val="FF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spcBef>
                <a:spcPts val="600"/>
              </a:spcBef>
            </a:pPr>
            <a:endParaRPr lang="sv-SE" sz="2000" dirty="0" err="1">
              <a:solidFill>
                <a:srgbClr val="FFFFFF"/>
              </a:solidFill>
              <a:latin typeface="Arial" pitchFamily="34" charset="0"/>
              <a:cs typeface="Arial" pitchFamily="34" charset="0"/>
            </a:endParaRPr>
          </a:p>
        </p:txBody>
      </p:sp>
      <p:sp>
        <p:nvSpPr>
          <p:cNvPr id="21" name="Rektangel 20">
            <a:extLst>
              <a:ext uri="{FF2B5EF4-FFF2-40B4-BE49-F238E27FC236}">
                <a16:creationId xmlns:a16="http://schemas.microsoft.com/office/drawing/2014/main" id="{4396AE78-8EE9-48BE-99CA-2E87547CAEF4}"/>
              </a:ext>
            </a:extLst>
          </p:cNvPr>
          <p:cNvSpPr/>
          <p:nvPr/>
        </p:nvSpPr>
        <p:spPr>
          <a:xfrm>
            <a:off x="10135931" y="3556288"/>
            <a:ext cx="1629524" cy="382112"/>
          </a:xfrm>
          <a:prstGeom prst="rect">
            <a:avLst/>
          </a:prstGeom>
          <a:solidFill>
            <a:srgbClr val="C00000">
              <a:alpha val="10000"/>
            </a:srgbClr>
          </a:solidFill>
          <a:ln>
            <a:solidFill>
              <a:srgbClr val="FF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spcBef>
                <a:spcPts val="600"/>
              </a:spcBef>
            </a:pPr>
            <a:endParaRPr lang="sv-SE" sz="2000" dirty="0" err="1">
              <a:solidFill>
                <a:srgbClr val="FFFFFF"/>
              </a:solidFill>
              <a:latin typeface="Arial" pitchFamily="34" charset="0"/>
              <a:cs typeface="Arial" pitchFamily="34" charset="0"/>
            </a:endParaRPr>
          </a:p>
        </p:txBody>
      </p:sp>
      <p:sp>
        <p:nvSpPr>
          <p:cNvPr id="22" name="Rektangel 21">
            <a:extLst>
              <a:ext uri="{FF2B5EF4-FFF2-40B4-BE49-F238E27FC236}">
                <a16:creationId xmlns:a16="http://schemas.microsoft.com/office/drawing/2014/main" id="{68B22505-0858-44F8-814C-664E2E8722ED}"/>
              </a:ext>
            </a:extLst>
          </p:cNvPr>
          <p:cNvSpPr/>
          <p:nvPr/>
        </p:nvSpPr>
        <p:spPr>
          <a:xfrm>
            <a:off x="10135931" y="3938400"/>
            <a:ext cx="1629524" cy="364288"/>
          </a:xfrm>
          <a:prstGeom prst="rect">
            <a:avLst/>
          </a:prstGeom>
          <a:solidFill>
            <a:srgbClr val="C00000">
              <a:alpha val="10000"/>
            </a:srgbClr>
          </a:solidFill>
          <a:ln>
            <a:solidFill>
              <a:srgbClr val="FF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spcBef>
                <a:spcPts val="600"/>
              </a:spcBef>
            </a:pPr>
            <a:endParaRPr lang="sv-SE" sz="2000" dirty="0" err="1">
              <a:solidFill>
                <a:srgbClr val="FFFFFF"/>
              </a:solidFill>
              <a:latin typeface="Arial" pitchFamily="34" charset="0"/>
              <a:cs typeface="Arial" pitchFamily="34" charset="0"/>
            </a:endParaRPr>
          </a:p>
        </p:txBody>
      </p:sp>
      <p:sp>
        <p:nvSpPr>
          <p:cNvPr id="23" name="Rektangel 22">
            <a:extLst>
              <a:ext uri="{FF2B5EF4-FFF2-40B4-BE49-F238E27FC236}">
                <a16:creationId xmlns:a16="http://schemas.microsoft.com/office/drawing/2014/main" id="{F3E975F0-CBC9-4646-B9CB-FE16B17B7CF1}"/>
              </a:ext>
            </a:extLst>
          </p:cNvPr>
          <p:cNvSpPr/>
          <p:nvPr/>
        </p:nvSpPr>
        <p:spPr>
          <a:xfrm>
            <a:off x="10135931" y="5026800"/>
            <a:ext cx="1629524" cy="487308"/>
          </a:xfrm>
          <a:prstGeom prst="rect">
            <a:avLst/>
          </a:prstGeom>
          <a:solidFill>
            <a:srgbClr val="C00000">
              <a:alpha val="10000"/>
            </a:srgbClr>
          </a:solidFill>
          <a:ln>
            <a:solidFill>
              <a:srgbClr val="FF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spcBef>
                <a:spcPts val="600"/>
              </a:spcBef>
            </a:pPr>
            <a:endParaRPr lang="sv-SE" sz="2000" dirty="0" err="1">
              <a:solidFill>
                <a:srgbClr val="FFFFFF"/>
              </a:solidFill>
              <a:latin typeface="Arial" pitchFamily="34" charset="0"/>
              <a:cs typeface="Arial" pitchFamily="34" charset="0"/>
            </a:endParaRPr>
          </a:p>
        </p:txBody>
      </p:sp>
      <p:sp>
        <p:nvSpPr>
          <p:cNvPr id="24" name="Rektangel 23">
            <a:extLst>
              <a:ext uri="{FF2B5EF4-FFF2-40B4-BE49-F238E27FC236}">
                <a16:creationId xmlns:a16="http://schemas.microsoft.com/office/drawing/2014/main" id="{26D0964A-4569-46AF-A037-685575DE7332}"/>
              </a:ext>
            </a:extLst>
          </p:cNvPr>
          <p:cNvSpPr/>
          <p:nvPr/>
        </p:nvSpPr>
        <p:spPr>
          <a:xfrm>
            <a:off x="1592906" y="5122256"/>
            <a:ext cx="1863681" cy="226421"/>
          </a:xfrm>
          <a:prstGeom prst="rect">
            <a:avLst/>
          </a:prstGeom>
          <a:solidFill>
            <a:srgbClr val="C00000">
              <a:alpha val="10000"/>
            </a:srgbClr>
          </a:solidFill>
          <a:ln>
            <a:solidFill>
              <a:srgbClr val="FF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spcBef>
                <a:spcPts val="600"/>
              </a:spcBef>
            </a:pPr>
            <a:endParaRPr lang="sv-SE" sz="2000" dirty="0" err="1">
              <a:solidFill>
                <a:srgbClr val="FFFFFF"/>
              </a:solidFill>
              <a:latin typeface="Arial" pitchFamily="34" charset="0"/>
              <a:cs typeface="Arial" pitchFamily="34" charset="0"/>
            </a:endParaRPr>
          </a:p>
        </p:txBody>
      </p:sp>
    </p:spTree>
    <p:extLst>
      <p:ext uri="{BB962C8B-B14F-4D97-AF65-F5344CB8AC3E}">
        <p14:creationId xmlns:p14="http://schemas.microsoft.com/office/powerpoint/2010/main" val="28119546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6"/>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8"/>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9"/>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0"/>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20"/>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1"/>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21"/>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24"/>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22"/>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23"/>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6" grpId="0" animBg="1"/>
      <p:bldP spid="17" grpId="0" animBg="1"/>
      <p:bldP spid="18" grpId="0" animBg="1"/>
      <p:bldP spid="19" grpId="0" animBg="1"/>
      <p:bldP spid="20" grpId="0" animBg="1"/>
      <p:bldP spid="21" grpId="0" animBg="1"/>
      <p:bldP spid="22" grpId="0" animBg="1"/>
      <p:bldP spid="23" grpId="0" animBg="1"/>
      <p:bldP spid="24"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Bildobjekt 14">
            <a:extLst>
              <a:ext uri="{FF2B5EF4-FFF2-40B4-BE49-F238E27FC236}">
                <a16:creationId xmlns:a16="http://schemas.microsoft.com/office/drawing/2014/main" id="{BC660799-A4D5-453B-963C-1560D2D5B84C}"/>
              </a:ext>
            </a:extLst>
          </p:cNvPr>
          <p:cNvPicPr/>
          <p:nvPr/>
        </p:nvPicPr>
        <p:blipFill rotWithShape="1">
          <a:blip r:embed="rId3" cstate="email">
            <a:extLst>
              <a:ext uri="{28A0092B-C50C-407E-A947-70E740481C1C}">
                <a14:useLocalDpi xmlns:a14="http://schemas.microsoft.com/office/drawing/2010/main"/>
              </a:ext>
            </a:extLst>
          </a:blip>
          <a:srcRect t="23537"/>
          <a:stretch/>
        </p:blipFill>
        <p:spPr>
          <a:xfrm>
            <a:off x="594549" y="1597808"/>
            <a:ext cx="2909047" cy="4932914"/>
          </a:xfrm>
          <a:prstGeom prst="rect">
            <a:avLst/>
          </a:prstGeom>
        </p:spPr>
      </p:pic>
      <p:sp>
        <p:nvSpPr>
          <p:cNvPr id="5" name="Rektangel 4"/>
          <p:cNvSpPr/>
          <p:nvPr/>
        </p:nvSpPr>
        <p:spPr>
          <a:xfrm>
            <a:off x="0" y="1"/>
            <a:ext cx="12192000" cy="1400174"/>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90000"/>
              </a:lnSpc>
              <a:spcBef>
                <a:spcPts val="600"/>
              </a:spcBef>
              <a:spcAft>
                <a:spcPct val="0"/>
              </a:spcAft>
              <a:buClrTx/>
              <a:buSzTx/>
              <a:buFontTx/>
              <a:buNone/>
              <a:tabLst/>
              <a:defRPr/>
            </a:pPr>
            <a:endParaRPr kumimoji="0" lang="sv-SE" sz="2000" b="0" i="0" u="none" strike="noStrike" kern="1200" cap="none" spc="0" normalizeH="0" baseline="0" noProof="0" dirty="0" err="1">
              <a:ln>
                <a:noFill/>
              </a:ln>
              <a:solidFill>
                <a:srgbClr val="FFFFFF"/>
              </a:solidFill>
              <a:effectLst/>
              <a:uLnTx/>
              <a:uFillTx/>
              <a:latin typeface="Arial"/>
              <a:ea typeface="+mn-ea"/>
              <a:cs typeface="Arial" pitchFamily="34" charset="0"/>
            </a:endParaRPr>
          </a:p>
        </p:txBody>
      </p:sp>
      <p:sp>
        <p:nvSpPr>
          <p:cNvPr id="6" name="Rubrik 5"/>
          <p:cNvSpPr>
            <a:spLocks noGrp="1"/>
          </p:cNvSpPr>
          <p:nvPr>
            <p:ph type="title"/>
          </p:nvPr>
        </p:nvSpPr>
        <p:spPr/>
        <p:txBody>
          <a:bodyPr/>
          <a:lstStyle/>
          <a:p>
            <a:r>
              <a:rPr lang="sv-SE" dirty="0">
                <a:solidFill>
                  <a:schemeClr val="bg1"/>
                </a:solidFill>
              </a:rPr>
              <a:t>19. Fastighets/anläggningsstruktur</a:t>
            </a:r>
            <a:br>
              <a:rPr lang="sv-SE" dirty="0"/>
            </a:br>
            <a:r>
              <a:rPr lang="sv-SE" sz="1800" b="0" dirty="0">
                <a:solidFill>
                  <a:schemeClr val="bg1"/>
                </a:solidFill>
              </a:rPr>
              <a:t>Metadata för koppling mot fastighetstruktur</a:t>
            </a:r>
          </a:p>
        </p:txBody>
      </p:sp>
      <p:sp>
        <p:nvSpPr>
          <p:cNvPr id="10" name="Rektangel 9">
            <a:extLst>
              <a:ext uri="{FF2B5EF4-FFF2-40B4-BE49-F238E27FC236}">
                <a16:creationId xmlns:a16="http://schemas.microsoft.com/office/drawing/2014/main" id="{83DDC0C6-7CC4-499C-9B08-46C444D6B6A7}"/>
              </a:ext>
            </a:extLst>
          </p:cNvPr>
          <p:cNvSpPr/>
          <p:nvPr/>
        </p:nvSpPr>
        <p:spPr>
          <a:xfrm>
            <a:off x="623851" y="5121845"/>
            <a:ext cx="954055" cy="223890"/>
          </a:xfrm>
          <a:prstGeom prst="rect">
            <a:avLst/>
          </a:prstGeom>
          <a:solidFill>
            <a:srgbClr val="C00000">
              <a:alpha val="10000"/>
            </a:srgbClr>
          </a:solidFill>
          <a:ln>
            <a:solidFill>
              <a:srgbClr val="FF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spcBef>
                <a:spcPts val="600"/>
              </a:spcBef>
            </a:pPr>
            <a:endParaRPr lang="sv-SE" sz="2000" dirty="0" err="1">
              <a:solidFill>
                <a:srgbClr val="FFFFFF"/>
              </a:solidFill>
              <a:latin typeface="Arial" pitchFamily="34" charset="0"/>
              <a:cs typeface="Arial" pitchFamily="34" charset="0"/>
            </a:endParaRPr>
          </a:p>
        </p:txBody>
      </p:sp>
      <p:sp>
        <p:nvSpPr>
          <p:cNvPr id="11" name="Rektangel 10">
            <a:extLst>
              <a:ext uri="{FF2B5EF4-FFF2-40B4-BE49-F238E27FC236}">
                <a16:creationId xmlns:a16="http://schemas.microsoft.com/office/drawing/2014/main" id="{B01500E5-6728-485A-ADB2-9A1ED819131E}"/>
              </a:ext>
            </a:extLst>
          </p:cNvPr>
          <p:cNvSpPr/>
          <p:nvPr/>
        </p:nvSpPr>
        <p:spPr>
          <a:xfrm>
            <a:off x="623852" y="5345735"/>
            <a:ext cx="481508" cy="223891"/>
          </a:xfrm>
          <a:prstGeom prst="rect">
            <a:avLst/>
          </a:prstGeom>
          <a:solidFill>
            <a:srgbClr val="C00000">
              <a:alpha val="10000"/>
            </a:srgbClr>
          </a:solidFill>
          <a:ln>
            <a:solidFill>
              <a:srgbClr val="FF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spcBef>
                <a:spcPts val="600"/>
              </a:spcBef>
            </a:pPr>
            <a:endParaRPr lang="sv-SE" sz="2000" dirty="0" err="1">
              <a:solidFill>
                <a:srgbClr val="FFFFFF"/>
              </a:solidFill>
              <a:latin typeface="Arial" pitchFamily="34" charset="0"/>
              <a:cs typeface="Arial" pitchFamily="34" charset="0"/>
            </a:endParaRPr>
          </a:p>
        </p:txBody>
      </p:sp>
      <p:sp>
        <p:nvSpPr>
          <p:cNvPr id="12" name="Rektangel 11">
            <a:extLst>
              <a:ext uri="{FF2B5EF4-FFF2-40B4-BE49-F238E27FC236}">
                <a16:creationId xmlns:a16="http://schemas.microsoft.com/office/drawing/2014/main" id="{1EC3F622-A8B0-49F3-846C-B0422FAF8CDD}"/>
              </a:ext>
            </a:extLst>
          </p:cNvPr>
          <p:cNvSpPr/>
          <p:nvPr/>
        </p:nvSpPr>
        <p:spPr>
          <a:xfrm>
            <a:off x="1577906" y="4257218"/>
            <a:ext cx="1888735" cy="223890"/>
          </a:xfrm>
          <a:prstGeom prst="rect">
            <a:avLst/>
          </a:prstGeom>
          <a:solidFill>
            <a:srgbClr val="C00000">
              <a:alpha val="10000"/>
            </a:srgbClr>
          </a:solidFill>
          <a:ln>
            <a:solidFill>
              <a:srgbClr val="FF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spcBef>
                <a:spcPts val="600"/>
              </a:spcBef>
            </a:pPr>
            <a:endParaRPr lang="sv-SE" sz="2000" dirty="0" err="1">
              <a:solidFill>
                <a:srgbClr val="FFFFFF"/>
              </a:solidFill>
              <a:latin typeface="Arial" pitchFamily="34" charset="0"/>
              <a:cs typeface="Arial" pitchFamily="34" charset="0"/>
            </a:endParaRPr>
          </a:p>
        </p:txBody>
      </p:sp>
      <p:sp>
        <p:nvSpPr>
          <p:cNvPr id="13" name="Rektangel 12">
            <a:extLst>
              <a:ext uri="{FF2B5EF4-FFF2-40B4-BE49-F238E27FC236}">
                <a16:creationId xmlns:a16="http://schemas.microsoft.com/office/drawing/2014/main" id="{1E473340-BBD4-49FA-B1E3-A86430432DC9}"/>
              </a:ext>
            </a:extLst>
          </p:cNvPr>
          <p:cNvSpPr/>
          <p:nvPr/>
        </p:nvSpPr>
        <p:spPr>
          <a:xfrm>
            <a:off x="623851" y="3747719"/>
            <a:ext cx="2842790" cy="280902"/>
          </a:xfrm>
          <a:prstGeom prst="rect">
            <a:avLst/>
          </a:prstGeom>
          <a:solidFill>
            <a:srgbClr val="C00000">
              <a:alpha val="10000"/>
            </a:srgbClr>
          </a:solidFill>
          <a:ln>
            <a:solidFill>
              <a:srgbClr val="FF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spcBef>
                <a:spcPts val="600"/>
              </a:spcBef>
            </a:pPr>
            <a:endParaRPr lang="sv-SE" sz="2000" dirty="0" err="1">
              <a:solidFill>
                <a:srgbClr val="FFFFFF"/>
              </a:solidFill>
              <a:latin typeface="Arial" pitchFamily="34" charset="0"/>
              <a:cs typeface="Arial" pitchFamily="34" charset="0"/>
            </a:endParaRPr>
          </a:p>
        </p:txBody>
      </p:sp>
      <p:graphicFrame>
        <p:nvGraphicFramePr>
          <p:cNvPr id="7" name="Tabell 6">
            <a:extLst>
              <a:ext uri="{FF2B5EF4-FFF2-40B4-BE49-F238E27FC236}">
                <a16:creationId xmlns:a16="http://schemas.microsoft.com/office/drawing/2014/main" id="{44CB16BE-1693-4855-98F2-A27001069780}"/>
              </a:ext>
            </a:extLst>
          </p:cNvPr>
          <p:cNvGraphicFramePr>
            <a:graphicFrameLocks noGrp="1"/>
          </p:cNvGraphicFramePr>
          <p:nvPr>
            <p:extLst>
              <p:ext uri="{D42A27DB-BD31-4B8C-83A1-F6EECF244321}">
                <p14:modId xmlns:p14="http://schemas.microsoft.com/office/powerpoint/2010/main" val="2488444911"/>
              </p:ext>
            </p:extLst>
          </p:nvPr>
        </p:nvGraphicFramePr>
        <p:xfrm>
          <a:off x="4183286" y="1597808"/>
          <a:ext cx="7087687" cy="4176712"/>
        </p:xfrm>
        <a:graphic>
          <a:graphicData uri="http://schemas.openxmlformats.org/drawingml/2006/table">
            <a:tbl>
              <a:tblPr firstRow="1" firstCol="1" bandRow="1"/>
              <a:tblGrid>
                <a:gridCol w="7087687">
                  <a:extLst>
                    <a:ext uri="{9D8B030D-6E8A-4147-A177-3AD203B41FA5}">
                      <a16:colId xmlns:a16="http://schemas.microsoft.com/office/drawing/2014/main" val="181950482"/>
                    </a:ext>
                  </a:extLst>
                </a:gridCol>
              </a:tblGrid>
              <a:tr h="4176712">
                <a:tc>
                  <a:txBody>
                    <a:bodyPr/>
                    <a:lstStyle/>
                    <a:p>
                      <a:pPr>
                        <a:lnSpc>
                          <a:spcPct val="107000"/>
                        </a:lnSpc>
                        <a:spcAft>
                          <a:spcPts val="0"/>
                        </a:spcAft>
                      </a:pPr>
                      <a:r>
                        <a:rPr lang="sv-SE" sz="1200" dirty="0">
                          <a:effectLst/>
                          <a:latin typeface="Calibri" panose="020F0502020204030204" pitchFamily="34" charset="0"/>
                          <a:ea typeface="Calibri" panose="020F0502020204030204" pitchFamily="34" charset="0"/>
                          <a:cs typeface="Times New Roman" panose="02020603050405020304" pitchFamily="18" charset="0"/>
                        </a:rPr>
                        <a:t>OMRÅDE</a:t>
                      </a:r>
                    </a:p>
                    <a:p>
                      <a:pPr marL="342900" lvl="0" indent="-342900">
                        <a:lnSpc>
                          <a:spcPct val="107000"/>
                        </a:lnSpc>
                        <a:spcAft>
                          <a:spcPts val="0"/>
                        </a:spcAft>
                        <a:buFont typeface="Symbol" panose="05050102010706020507" pitchFamily="18" charset="2"/>
                        <a:buChar char=""/>
                      </a:pPr>
                      <a:r>
                        <a:rPr lang="sv-SE" sz="1200" dirty="0">
                          <a:effectLst/>
                          <a:latin typeface="Calibri" panose="020F0502020204030204" pitchFamily="34" charset="0"/>
                          <a:ea typeface="Calibri" panose="020F0502020204030204" pitchFamily="34" charset="0"/>
                          <a:cs typeface="Times New Roman" panose="02020603050405020304" pitchFamily="18" charset="0"/>
                        </a:rPr>
                        <a:t>Organisatoriskt område, Flygplats, Sjukhusområde, Kommun</a:t>
                      </a:r>
                      <a:br>
                        <a:rPr lang="sv-SE" sz="1200" dirty="0">
                          <a:effectLst/>
                          <a:latin typeface="Calibri" panose="020F0502020204030204" pitchFamily="34" charset="0"/>
                          <a:ea typeface="Calibri" panose="020F0502020204030204" pitchFamily="34" charset="0"/>
                          <a:cs typeface="Times New Roman" panose="02020603050405020304" pitchFamily="18" charset="0"/>
                        </a:rPr>
                      </a:br>
                      <a:endParaRPr lang="sv-SE" sz="12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sv-SE" sz="1200" dirty="0">
                          <a:effectLst/>
                          <a:latin typeface="Calibri" panose="020F0502020204030204" pitchFamily="34" charset="0"/>
                          <a:ea typeface="Calibri" panose="020F0502020204030204" pitchFamily="34" charset="0"/>
                          <a:cs typeface="Times New Roman" panose="02020603050405020304" pitchFamily="18" charset="0"/>
                        </a:rPr>
                        <a:t>FASTIGHET</a:t>
                      </a:r>
                    </a:p>
                    <a:p>
                      <a:pPr marL="342900" lvl="0" indent="-342900">
                        <a:lnSpc>
                          <a:spcPct val="107000"/>
                        </a:lnSpc>
                        <a:spcAft>
                          <a:spcPts val="0"/>
                        </a:spcAft>
                        <a:buFont typeface="Symbol" panose="05050102010706020507" pitchFamily="18" charset="2"/>
                        <a:buChar char=""/>
                      </a:pPr>
                      <a:r>
                        <a:rPr lang="sv-SE" sz="1200" dirty="0">
                          <a:effectLst/>
                          <a:latin typeface="Calibri" panose="020F0502020204030204" pitchFamily="34" charset="0"/>
                          <a:ea typeface="Calibri" panose="020F0502020204030204" pitchFamily="34" charset="0"/>
                          <a:cs typeface="Times New Roman" panose="02020603050405020304" pitchFamily="18" charset="0"/>
                        </a:rPr>
                        <a:t>Fastighetsbeteckning enl. Lantmäteriet, eller från beställarens fastighetsregister</a:t>
                      </a:r>
                      <a:br>
                        <a:rPr lang="sv-SE" sz="1200" dirty="0">
                          <a:effectLst/>
                          <a:latin typeface="Calibri" panose="020F0502020204030204" pitchFamily="34" charset="0"/>
                          <a:ea typeface="Calibri" panose="020F0502020204030204" pitchFamily="34" charset="0"/>
                          <a:cs typeface="Times New Roman" panose="02020603050405020304" pitchFamily="18" charset="0"/>
                        </a:rPr>
                      </a:br>
                      <a:endParaRPr lang="sv-SE" sz="12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sv-SE" sz="1200" dirty="0">
                          <a:effectLst/>
                          <a:latin typeface="Calibri" panose="020F0502020204030204" pitchFamily="34" charset="0"/>
                          <a:ea typeface="Calibri" panose="020F0502020204030204" pitchFamily="34" charset="0"/>
                          <a:cs typeface="Times New Roman" panose="02020603050405020304" pitchFamily="18" charset="0"/>
                        </a:rPr>
                        <a:t>BYGGNADSVERK</a:t>
                      </a:r>
                    </a:p>
                    <a:p>
                      <a:pPr marL="342900" lvl="0" indent="-342900">
                        <a:lnSpc>
                          <a:spcPct val="107000"/>
                        </a:lnSpc>
                        <a:spcAft>
                          <a:spcPts val="0"/>
                        </a:spcAft>
                        <a:buFont typeface="Symbol" panose="05050102010706020507" pitchFamily="18" charset="2"/>
                        <a:buChar char=""/>
                      </a:pPr>
                      <a:r>
                        <a:rPr lang="sv-SE" sz="1200" dirty="0">
                          <a:effectLst/>
                          <a:latin typeface="Calibri" panose="020F0502020204030204" pitchFamily="34" charset="0"/>
                          <a:ea typeface="Calibri" panose="020F0502020204030204" pitchFamily="34" charset="0"/>
                          <a:cs typeface="Times New Roman" panose="02020603050405020304" pitchFamily="18" charset="0"/>
                        </a:rPr>
                        <a:t>Byggnadsbeteckning enl. Lantmäteriet, eller från beställarens fastighetsregister</a:t>
                      </a:r>
                      <a:br>
                        <a:rPr lang="sv-SE" sz="1200" dirty="0">
                          <a:effectLst/>
                          <a:latin typeface="Calibri" panose="020F0502020204030204" pitchFamily="34" charset="0"/>
                          <a:ea typeface="Calibri" panose="020F0502020204030204" pitchFamily="34" charset="0"/>
                          <a:cs typeface="Times New Roman" panose="02020603050405020304" pitchFamily="18" charset="0"/>
                        </a:rPr>
                      </a:br>
                      <a:endParaRPr lang="sv-SE" sz="12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sv-SE" sz="1200" dirty="0">
                          <a:effectLst/>
                          <a:latin typeface="Calibri" panose="020F0502020204030204" pitchFamily="34" charset="0"/>
                          <a:ea typeface="Calibri" panose="020F0502020204030204" pitchFamily="34" charset="0"/>
                          <a:cs typeface="Times New Roman" panose="02020603050405020304" pitchFamily="18" charset="0"/>
                        </a:rPr>
                        <a:t>VÅNINGSPLAN</a:t>
                      </a:r>
                    </a:p>
                    <a:p>
                      <a:pPr marL="342900" lvl="0" indent="-342900">
                        <a:lnSpc>
                          <a:spcPct val="107000"/>
                        </a:lnSpc>
                        <a:spcAft>
                          <a:spcPts val="0"/>
                        </a:spcAft>
                        <a:buFont typeface="Symbol" panose="05050102010706020507" pitchFamily="18" charset="2"/>
                        <a:buChar char=""/>
                      </a:pPr>
                      <a:r>
                        <a:rPr lang="sv-SE" sz="1200" dirty="0">
                          <a:effectLst/>
                          <a:latin typeface="Calibri" panose="020F0502020204030204" pitchFamily="34" charset="0"/>
                          <a:ea typeface="Calibri" panose="020F0502020204030204" pitchFamily="34" charset="0"/>
                          <a:cs typeface="Times New Roman" panose="02020603050405020304" pitchFamily="18" charset="0"/>
                        </a:rPr>
                        <a:t>Anges lämpligen med tre tecken för att kunna särskilja halvplan eller från beställarens fastighetsregister</a:t>
                      </a:r>
                      <a:br>
                        <a:rPr lang="sv-SE" sz="1200" dirty="0">
                          <a:effectLst/>
                          <a:latin typeface="Calibri" panose="020F0502020204030204" pitchFamily="34" charset="0"/>
                          <a:ea typeface="Calibri" panose="020F0502020204030204" pitchFamily="34" charset="0"/>
                          <a:cs typeface="Times New Roman" panose="02020603050405020304" pitchFamily="18" charset="0"/>
                        </a:rPr>
                      </a:br>
                      <a:endParaRPr lang="sv-SE" sz="12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sv-SE" sz="1200" dirty="0">
                          <a:effectLst/>
                          <a:latin typeface="Calibri" panose="020F0502020204030204" pitchFamily="34" charset="0"/>
                          <a:ea typeface="Calibri" panose="020F0502020204030204" pitchFamily="34" charset="0"/>
                          <a:cs typeface="Times New Roman" panose="02020603050405020304" pitchFamily="18" charset="0"/>
                        </a:rPr>
                        <a:t>DELOMRÅDE</a:t>
                      </a:r>
                    </a:p>
                    <a:p>
                      <a:pPr marL="342900" lvl="0" indent="-342900">
                        <a:lnSpc>
                          <a:spcPct val="107000"/>
                        </a:lnSpc>
                        <a:spcAft>
                          <a:spcPts val="0"/>
                        </a:spcAft>
                        <a:buFont typeface="Symbol" panose="05050102010706020507" pitchFamily="18" charset="2"/>
                        <a:buChar char=""/>
                      </a:pPr>
                      <a:r>
                        <a:rPr lang="sv-SE" sz="1200" dirty="0">
                          <a:effectLst/>
                          <a:latin typeface="Calibri" panose="020F0502020204030204" pitchFamily="34" charset="0"/>
                          <a:ea typeface="Calibri" panose="020F0502020204030204" pitchFamily="34" charset="0"/>
                          <a:cs typeface="Times New Roman" panose="02020603050405020304" pitchFamily="18" charset="0"/>
                        </a:rPr>
                        <a:t>Del av byggnad eller anläggning, klartext eller baserat på beställarens fastighetsregister</a:t>
                      </a:r>
                      <a:br>
                        <a:rPr lang="sv-SE" sz="1200" dirty="0">
                          <a:effectLst/>
                          <a:latin typeface="Calibri" panose="020F0502020204030204" pitchFamily="34" charset="0"/>
                          <a:ea typeface="Calibri" panose="020F0502020204030204" pitchFamily="34" charset="0"/>
                          <a:cs typeface="Times New Roman" panose="02020603050405020304" pitchFamily="18" charset="0"/>
                        </a:rPr>
                      </a:br>
                      <a:endParaRPr lang="sv-SE" sz="12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sv-SE" sz="1200" dirty="0">
                          <a:effectLst/>
                          <a:latin typeface="Calibri" panose="020F0502020204030204" pitchFamily="34" charset="0"/>
                          <a:ea typeface="Calibri" panose="020F0502020204030204" pitchFamily="34" charset="0"/>
                          <a:cs typeface="Times New Roman" panose="02020603050405020304" pitchFamily="18" charset="0"/>
                        </a:rPr>
                        <a:t>ADRESS</a:t>
                      </a:r>
                    </a:p>
                    <a:p>
                      <a:pPr marL="342900" lvl="0" indent="-342900">
                        <a:lnSpc>
                          <a:spcPct val="107000"/>
                        </a:lnSpc>
                        <a:spcAft>
                          <a:spcPts val="0"/>
                        </a:spcAft>
                        <a:buFont typeface="Symbol" panose="05050102010706020507" pitchFamily="18" charset="2"/>
                        <a:buChar char=""/>
                      </a:pPr>
                      <a:r>
                        <a:rPr lang="sv-SE" sz="1200" dirty="0">
                          <a:effectLst/>
                          <a:latin typeface="Calibri" panose="020F0502020204030204" pitchFamily="34" charset="0"/>
                          <a:ea typeface="Calibri" panose="020F0502020204030204" pitchFamily="34" charset="0"/>
                          <a:cs typeface="Times New Roman" panose="02020603050405020304" pitchFamily="18" charset="0"/>
                        </a:rPr>
                        <a:t>Adressplats</a:t>
                      </a:r>
                    </a:p>
                    <a:p>
                      <a:pPr>
                        <a:lnSpc>
                          <a:spcPct val="107000"/>
                        </a:lnSpc>
                        <a:spcAft>
                          <a:spcPts val="0"/>
                        </a:spcAft>
                      </a:pPr>
                      <a:br>
                        <a:rPr lang="sv-SE" sz="1200" dirty="0">
                          <a:effectLst/>
                          <a:latin typeface="Calibri" panose="020F0502020204030204" pitchFamily="34" charset="0"/>
                          <a:ea typeface="Calibri" panose="020F0502020204030204" pitchFamily="34" charset="0"/>
                          <a:cs typeface="Times New Roman" panose="02020603050405020304" pitchFamily="18" charset="0"/>
                        </a:rPr>
                      </a:br>
                      <a:r>
                        <a:rPr lang="sv-SE" sz="1200" dirty="0">
                          <a:effectLst/>
                          <a:latin typeface="Calibri" panose="020F0502020204030204" pitchFamily="34" charset="0"/>
                          <a:ea typeface="Calibri" panose="020F0502020204030204" pitchFamily="34" charset="0"/>
                          <a:cs typeface="Times New Roman" panose="02020603050405020304" pitchFamily="18" charset="0"/>
                        </a:rPr>
                        <a:t>PLUSHÖJD</a:t>
                      </a:r>
                    </a:p>
                    <a:p>
                      <a:pPr marL="342900" lvl="0" indent="-342900">
                        <a:lnSpc>
                          <a:spcPct val="107000"/>
                        </a:lnSpc>
                        <a:spcAft>
                          <a:spcPts val="0"/>
                        </a:spcAft>
                        <a:buFont typeface="Symbol" panose="05050102010706020507" pitchFamily="18" charset="2"/>
                        <a:buChar char=""/>
                      </a:pPr>
                      <a:r>
                        <a:rPr lang="sv-SE" sz="1200" dirty="0" err="1">
                          <a:effectLst/>
                          <a:latin typeface="Calibri" panose="020F0502020204030204" pitchFamily="34" charset="0"/>
                          <a:ea typeface="Calibri" panose="020F0502020204030204" pitchFamily="34" charset="0"/>
                          <a:cs typeface="Times New Roman" panose="02020603050405020304" pitchFamily="18" charset="0"/>
                        </a:rPr>
                        <a:t>Plusöjd</a:t>
                      </a:r>
                      <a:endParaRPr lang="sv-SE"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55118" marR="55118" marT="0" marB="0">
                    <a:lnL>
                      <a:noFill/>
                    </a:lnL>
                    <a:lnR>
                      <a:noFill/>
                    </a:lnR>
                    <a:lnT>
                      <a:noFill/>
                    </a:lnT>
                    <a:lnB>
                      <a:noFill/>
                    </a:lnB>
                  </a:tcPr>
                </a:tc>
                <a:extLst>
                  <a:ext uri="{0D108BD9-81ED-4DB2-BD59-A6C34878D82A}">
                    <a16:rowId xmlns:a16="http://schemas.microsoft.com/office/drawing/2014/main" val="41108882"/>
                  </a:ext>
                </a:extLst>
              </a:tr>
            </a:tbl>
          </a:graphicData>
        </a:graphic>
      </p:graphicFrame>
      <p:sp>
        <p:nvSpPr>
          <p:cNvPr id="14" name="Rektangel 13">
            <a:extLst>
              <a:ext uri="{FF2B5EF4-FFF2-40B4-BE49-F238E27FC236}">
                <a16:creationId xmlns:a16="http://schemas.microsoft.com/office/drawing/2014/main" id="{D5549045-9F78-42B0-9A6A-11D2A32E3901}"/>
              </a:ext>
            </a:extLst>
          </p:cNvPr>
          <p:cNvSpPr/>
          <p:nvPr/>
        </p:nvSpPr>
        <p:spPr>
          <a:xfrm>
            <a:off x="1586695" y="5122682"/>
            <a:ext cx="1879946" cy="223890"/>
          </a:xfrm>
          <a:prstGeom prst="rect">
            <a:avLst/>
          </a:prstGeom>
          <a:solidFill>
            <a:srgbClr val="C00000">
              <a:alpha val="10000"/>
            </a:srgbClr>
          </a:solidFill>
          <a:ln>
            <a:solidFill>
              <a:srgbClr val="FF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spcBef>
                <a:spcPts val="600"/>
              </a:spcBef>
            </a:pPr>
            <a:endParaRPr lang="sv-SE" sz="2000" dirty="0" err="1">
              <a:solidFill>
                <a:srgbClr val="FFFFFF"/>
              </a:solidFill>
              <a:latin typeface="Arial" pitchFamily="34" charset="0"/>
              <a:cs typeface="Arial" pitchFamily="34" charset="0"/>
            </a:endParaRPr>
          </a:p>
        </p:txBody>
      </p:sp>
      <p:sp>
        <p:nvSpPr>
          <p:cNvPr id="16" name="Rektangel 15">
            <a:extLst>
              <a:ext uri="{FF2B5EF4-FFF2-40B4-BE49-F238E27FC236}">
                <a16:creationId xmlns:a16="http://schemas.microsoft.com/office/drawing/2014/main" id="{8F48E740-9A15-469A-8D2A-965ADAB68330}"/>
              </a:ext>
            </a:extLst>
          </p:cNvPr>
          <p:cNvSpPr/>
          <p:nvPr/>
        </p:nvSpPr>
        <p:spPr>
          <a:xfrm>
            <a:off x="1595118" y="5345735"/>
            <a:ext cx="1871523" cy="223891"/>
          </a:xfrm>
          <a:prstGeom prst="rect">
            <a:avLst/>
          </a:prstGeom>
          <a:solidFill>
            <a:srgbClr val="C00000">
              <a:alpha val="10000"/>
            </a:srgbClr>
          </a:solidFill>
          <a:ln>
            <a:solidFill>
              <a:srgbClr val="FF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spcBef>
                <a:spcPts val="600"/>
              </a:spcBef>
            </a:pPr>
            <a:endParaRPr lang="sv-SE" sz="2000" dirty="0" err="1">
              <a:solidFill>
                <a:srgbClr val="FFFFFF"/>
              </a:solidFill>
              <a:latin typeface="Arial" pitchFamily="34" charset="0"/>
              <a:cs typeface="Arial" pitchFamily="34" charset="0"/>
            </a:endParaRPr>
          </a:p>
        </p:txBody>
      </p:sp>
      <p:sp>
        <p:nvSpPr>
          <p:cNvPr id="17" name="Rektangel 16">
            <a:extLst>
              <a:ext uri="{FF2B5EF4-FFF2-40B4-BE49-F238E27FC236}">
                <a16:creationId xmlns:a16="http://schemas.microsoft.com/office/drawing/2014/main" id="{7CD519FC-9618-4A9E-BDC0-31F4D3B36F65}"/>
              </a:ext>
            </a:extLst>
          </p:cNvPr>
          <p:cNvSpPr/>
          <p:nvPr/>
        </p:nvSpPr>
        <p:spPr>
          <a:xfrm>
            <a:off x="1577905" y="4036518"/>
            <a:ext cx="1888735" cy="223890"/>
          </a:xfrm>
          <a:prstGeom prst="rect">
            <a:avLst/>
          </a:prstGeom>
          <a:solidFill>
            <a:srgbClr val="C00000">
              <a:alpha val="10000"/>
            </a:srgbClr>
          </a:solidFill>
          <a:ln>
            <a:solidFill>
              <a:srgbClr val="FF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spcBef>
                <a:spcPts val="600"/>
              </a:spcBef>
            </a:pPr>
            <a:endParaRPr lang="sv-SE" sz="2000" dirty="0" err="1">
              <a:solidFill>
                <a:srgbClr val="FFFFFF"/>
              </a:solidFill>
              <a:latin typeface="Arial" pitchFamily="34" charset="0"/>
              <a:cs typeface="Arial" pitchFamily="34" charset="0"/>
            </a:endParaRPr>
          </a:p>
        </p:txBody>
      </p:sp>
      <p:sp>
        <p:nvSpPr>
          <p:cNvPr id="18" name="Rektangel 17">
            <a:extLst>
              <a:ext uri="{FF2B5EF4-FFF2-40B4-BE49-F238E27FC236}">
                <a16:creationId xmlns:a16="http://schemas.microsoft.com/office/drawing/2014/main" id="{7C2A89F3-C543-4970-A725-B633F3DFCED0}"/>
              </a:ext>
            </a:extLst>
          </p:cNvPr>
          <p:cNvSpPr/>
          <p:nvPr/>
        </p:nvSpPr>
        <p:spPr>
          <a:xfrm>
            <a:off x="4183286" y="1597807"/>
            <a:ext cx="1193784" cy="191236"/>
          </a:xfrm>
          <a:prstGeom prst="rect">
            <a:avLst/>
          </a:prstGeom>
          <a:solidFill>
            <a:srgbClr val="C00000">
              <a:alpha val="10000"/>
            </a:srgbClr>
          </a:solidFill>
          <a:ln>
            <a:solidFill>
              <a:srgbClr val="FF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spcBef>
                <a:spcPts val="600"/>
              </a:spcBef>
            </a:pPr>
            <a:endParaRPr lang="sv-SE" sz="2000" dirty="0" err="1">
              <a:solidFill>
                <a:srgbClr val="FFFFFF"/>
              </a:solidFill>
              <a:latin typeface="Arial" pitchFamily="34" charset="0"/>
              <a:cs typeface="Arial" pitchFamily="34" charset="0"/>
            </a:endParaRPr>
          </a:p>
        </p:txBody>
      </p:sp>
      <p:sp>
        <p:nvSpPr>
          <p:cNvPr id="19" name="Rektangel 18">
            <a:extLst>
              <a:ext uri="{FF2B5EF4-FFF2-40B4-BE49-F238E27FC236}">
                <a16:creationId xmlns:a16="http://schemas.microsoft.com/office/drawing/2014/main" id="{341FC7EB-3081-413C-878B-E8CFEFF6EB93}"/>
              </a:ext>
            </a:extLst>
          </p:cNvPr>
          <p:cNvSpPr/>
          <p:nvPr/>
        </p:nvSpPr>
        <p:spPr>
          <a:xfrm>
            <a:off x="4183286" y="2197468"/>
            <a:ext cx="1193784" cy="191236"/>
          </a:xfrm>
          <a:prstGeom prst="rect">
            <a:avLst/>
          </a:prstGeom>
          <a:solidFill>
            <a:srgbClr val="C00000">
              <a:alpha val="10000"/>
            </a:srgbClr>
          </a:solidFill>
          <a:ln>
            <a:solidFill>
              <a:srgbClr val="FF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spcBef>
                <a:spcPts val="600"/>
              </a:spcBef>
            </a:pPr>
            <a:endParaRPr lang="sv-SE" sz="2000" dirty="0" err="1">
              <a:solidFill>
                <a:srgbClr val="FFFFFF"/>
              </a:solidFill>
              <a:latin typeface="Arial" pitchFamily="34" charset="0"/>
              <a:cs typeface="Arial" pitchFamily="34" charset="0"/>
            </a:endParaRPr>
          </a:p>
        </p:txBody>
      </p:sp>
      <p:sp>
        <p:nvSpPr>
          <p:cNvPr id="20" name="Rektangel 19">
            <a:extLst>
              <a:ext uri="{FF2B5EF4-FFF2-40B4-BE49-F238E27FC236}">
                <a16:creationId xmlns:a16="http://schemas.microsoft.com/office/drawing/2014/main" id="{45F46536-19F4-4BA8-88DC-454EAA8A5FD5}"/>
              </a:ext>
            </a:extLst>
          </p:cNvPr>
          <p:cNvSpPr/>
          <p:nvPr/>
        </p:nvSpPr>
        <p:spPr>
          <a:xfrm>
            <a:off x="4183286" y="2777194"/>
            <a:ext cx="1193784" cy="191236"/>
          </a:xfrm>
          <a:prstGeom prst="rect">
            <a:avLst/>
          </a:prstGeom>
          <a:solidFill>
            <a:srgbClr val="C00000">
              <a:alpha val="10000"/>
            </a:srgbClr>
          </a:solidFill>
          <a:ln>
            <a:solidFill>
              <a:srgbClr val="FF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spcBef>
                <a:spcPts val="600"/>
              </a:spcBef>
            </a:pPr>
            <a:endParaRPr lang="sv-SE" sz="2000" dirty="0" err="1">
              <a:solidFill>
                <a:srgbClr val="FFFFFF"/>
              </a:solidFill>
              <a:latin typeface="Arial" pitchFamily="34" charset="0"/>
              <a:cs typeface="Arial" pitchFamily="34" charset="0"/>
            </a:endParaRPr>
          </a:p>
        </p:txBody>
      </p:sp>
      <p:sp>
        <p:nvSpPr>
          <p:cNvPr id="21" name="Rektangel 20">
            <a:extLst>
              <a:ext uri="{FF2B5EF4-FFF2-40B4-BE49-F238E27FC236}">
                <a16:creationId xmlns:a16="http://schemas.microsoft.com/office/drawing/2014/main" id="{0018DC97-2AAA-44EE-8559-7210575D4431}"/>
              </a:ext>
            </a:extLst>
          </p:cNvPr>
          <p:cNvSpPr/>
          <p:nvPr/>
        </p:nvSpPr>
        <p:spPr>
          <a:xfrm>
            <a:off x="4183286" y="3356920"/>
            <a:ext cx="1193784" cy="191236"/>
          </a:xfrm>
          <a:prstGeom prst="rect">
            <a:avLst/>
          </a:prstGeom>
          <a:solidFill>
            <a:srgbClr val="C00000">
              <a:alpha val="10000"/>
            </a:srgbClr>
          </a:solidFill>
          <a:ln>
            <a:solidFill>
              <a:srgbClr val="FF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spcBef>
                <a:spcPts val="600"/>
              </a:spcBef>
            </a:pPr>
            <a:endParaRPr lang="sv-SE" sz="2000" dirty="0" err="1">
              <a:solidFill>
                <a:srgbClr val="FFFFFF"/>
              </a:solidFill>
              <a:latin typeface="Arial" pitchFamily="34" charset="0"/>
              <a:cs typeface="Arial" pitchFamily="34" charset="0"/>
            </a:endParaRPr>
          </a:p>
        </p:txBody>
      </p:sp>
      <p:sp>
        <p:nvSpPr>
          <p:cNvPr id="22" name="Rektangel 21">
            <a:extLst>
              <a:ext uri="{FF2B5EF4-FFF2-40B4-BE49-F238E27FC236}">
                <a16:creationId xmlns:a16="http://schemas.microsoft.com/office/drawing/2014/main" id="{FF9444AB-029C-417B-A385-C9C28D97D9B0}"/>
              </a:ext>
            </a:extLst>
          </p:cNvPr>
          <p:cNvSpPr/>
          <p:nvPr/>
        </p:nvSpPr>
        <p:spPr>
          <a:xfrm>
            <a:off x="4183286" y="3940900"/>
            <a:ext cx="1193784" cy="191236"/>
          </a:xfrm>
          <a:prstGeom prst="rect">
            <a:avLst/>
          </a:prstGeom>
          <a:solidFill>
            <a:srgbClr val="C00000">
              <a:alpha val="10000"/>
            </a:srgbClr>
          </a:solidFill>
          <a:ln>
            <a:solidFill>
              <a:srgbClr val="FF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spcBef>
                <a:spcPts val="600"/>
              </a:spcBef>
            </a:pPr>
            <a:endParaRPr lang="sv-SE" sz="2000" dirty="0" err="1">
              <a:solidFill>
                <a:srgbClr val="FFFFFF"/>
              </a:solidFill>
              <a:latin typeface="Arial" pitchFamily="34" charset="0"/>
              <a:cs typeface="Arial" pitchFamily="34" charset="0"/>
            </a:endParaRPr>
          </a:p>
        </p:txBody>
      </p:sp>
      <p:sp>
        <p:nvSpPr>
          <p:cNvPr id="23" name="Rektangel 22">
            <a:extLst>
              <a:ext uri="{FF2B5EF4-FFF2-40B4-BE49-F238E27FC236}">
                <a16:creationId xmlns:a16="http://schemas.microsoft.com/office/drawing/2014/main" id="{B0E250EF-ECBF-4B8A-ABFC-7447386821E2}"/>
              </a:ext>
            </a:extLst>
          </p:cNvPr>
          <p:cNvSpPr/>
          <p:nvPr/>
        </p:nvSpPr>
        <p:spPr>
          <a:xfrm>
            <a:off x="4183286" y="4524880"/>
            <a:ext cx="1193784" cy="191236"/>
          </a:xfrm>
          <a:prstGeom prst="rect">
            <a:avLst/>
          </a:prstGeom>
          <a:solidFill>
            <a:srgbClr val="C00000">
              <a:alpha val="10000"/>
            </a:srgbClr>
          </a:solidFill>
          <a:ln>
            <a:solidFill>
              <a:srgbClr val="FF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spcBef>
                <a:spcPts val="600"/>
              </a:spcBef>
            </a:pPr>
            <a:endParaRPr lang="sv-SE" sz="2000" dirty="0" err="1">
              <a:solidFill>
                <a:srgbClr val="FFFFFF"/>
              </a:solidFill>
              <a:latin typeface="Arial" pitchFamily="34" charset="0"/>
              <a:cs typeface="Arial" pitchFamily="34" charset="0"/>
            </a:endParaRPr>
          </a:p>
        </p:txBody>
      </p:sp>
      <p:sp>
        <p:nvSpPr>
          <p:cNvPr id="24" name="Rektangel 23">
            <a:extLst>
              <a:ext uri="{FF2B5EF4-FFF2-40B4-BE49-F238E27FC236}">
                <a16:creationId xmlns:a16="http://schemas.microsoft.com/office/drawing/2014/main" id="{F04825D5-B4C4-4B2A-887E-A42476D7DA8E}"/>
              </a:ext>
            </a:extLst>
          </p:cNvPr>
          <p:cNvSpPr/>
          <p:nvPr/>
        </p:nvSpPr>
        <p:spPr>
          <a:xfrm>
            <a:off x="4183286" y="5108860"/>
            <a:ext cx="1193784" cy="191236"/>
          </a:xfrm>
          <a:prstGeom prst="rect">
            <a:avLst/>
          </a:prstGeom>
          <a:solidFill>
            <a:srgbClr val="C00000">
              <a:alpha val="10000"/>
            </a:srgbClr>
          </a:solidFill>
          <a:ln>
            <a:solidFill>
              <a:srgbClr val="FF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spcBef>
                <a:spcPts val="600"/>
              </a:spcBef>
            </a:pPr>
            <a:endParaRPr lang="sv-SE" sz="2000" dirty="0" err="1">
              <a:solidFill>
                <a:srgbClr val="FFFFFF"/>
              </a:solidFill>
              <a:latin typeface="Arial" pitchFamily="34" charset="0"/>
              <a:cs typeface="Arial" pitchFamily="34" charset="0"/>
            </a:endParaRPr>
          </a:p>
        </p:txBody>
      </p:sp>
    </p:spTree>
    <p:extLst>
      <p:ext uri="{BB962C8B-B14F-4D97-AF65-F5344CB8AC3E}">
        <p14:creationId xmlns:p14="http://schemas.microsoft.com/office/powerpoint/2010/main" val="21432968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9"/>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0"/>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1"/>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21"/>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22"/>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16"/>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23"/>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24"/>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6" grpId="0" animBg="1"/>
      <p:bldP spid="17" grpId="0" animBg="1"/>
      <p:bldP spid="18" grpId="0" animBg="1"/>
      <p:bldP spid="19" grpId="0" animBg="1"/>
      <p:bldP spid="20" grpId="0" animBg="1"/>
      <p:bldP spid="21" grpId="0" animBg="1"/>
      <p:bldP spid="22" grpId="0" animBg="1"/>
      <p:bldP spid="23" grpId="0" animBg="1"/>
      <p:bldP spid="24"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seulflas\AppData\Local\Temp\SNAGHTML7fc23be.PNG">
            <a:extLst>
              <a:ext uri="{FF2B5EF4-FFF2-40B4-BE49-F238E27FC236}">
                <a16:creationId xmlns:a16="http://schemas.microsoft.com/office/drawing/2014/main" id="{34B87084-593A-41F4-8F48-D3ADDFD5B147}"/>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457295" y="1961899"/>
            <a:ext cx="2695575" cy="4791075"/>
          </a:xfrm>
          <a:prstGeom prst="rect">
            <a:avLst/>
          </a:prstGeom>
          <a:noFill/>
          <a:extLst>
            <a:ext uri="{909E8E84-426E-40DD-AFC4-6F175D3DCCD1}">
              <a14:hiddenFill xmlns:a14="http://schemas.microsoft.com/office/drawing/2010/main">
                <a:solidFill>
                  <a:srgbClr val="FFFFFF"/>
                </a:solidFill>
              </a14:hiddenFill>
            </a:ext>
          </a:extLst>
        </p:spPr>
      </p:pic>
      <p:grpSp>
        <p:nvGrpSpPr>
          <p:cNvPr id="12" name="Grupp 11">
            <a:extLst>
              <a:ext uri="{FF2B5EF4-FFF2-40B4-BE49-F238E27FC236}">
                <a16:creationId xmlns:a16="http://schemas.microsoft.com/office/drawing/2014/main" id="{557C7838-A8EE-4251-B867-3A452C1E83EA}"/>
              </a:ext>
            </a:extLst>
          </p:cNvPr>
          <p:cNvGrpSpPr/>
          <p:nvPr/>
        </p:nvGrpSpPr>
        <p:grpSpPr>
          <a:xfrm>
            <a:off x="462062" y="1337467"/>
            <a:ext cx="2695575" cy="4791075"/>
            <a:chOff x="7939360" y="256305"/>
            <a:chExt cx="2695575" cy="4791075"/>
          </a:xfrm>
        </p:grpSpPr>
        <p:pic>
          <p:nvPicPr>
            <p:cNvPr id="1028" name="Picture 4" descr="C:\Users\seulflas\AppData\Local\Temp\SNAGHTML7fc917c.PNG">
              <a:extLst>
                <a:ext uri="{FF2B5EF4-FFF2-40B4-BE49-F238E27FC236}">
                  <a16:creationId xmlns:a16="http://schemas.microsoft.com/office/drawing/2014/main" id="{EAB97BAD-EDBE-40E2-96DC-DA78EC28D905}"/>
                </a:ext>
              </a:extLst>
            </p:cNvPr>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7939360" y="256305"/>
              <a:ext cx="2695575" cy="4791075"/>
            </a:xfrm>
            <a:prstGeom prst="rect">
              <a:avLst/>
            </a:prstGeom>
            <a:noFill/>
            <a:extLst>
              <a:ext uri="{909E8E84-426E-40DD-AFC4-6F175D3DCCD1}">
                <a14:hiddenFill xmlns:a14="http://schemas.microsoft.com/office/drawing/2010/main">
                  <a:solidFill>
                    <a:srgbClr val="FFFFFF"/>
                  </a:solidFill>
                </a14:hiddenFill>
              </a:ext>
            </a:extLst>
          </p:spPr>
        </p:pic>
        <p:pic>
          <p:nvPicPr>
            <p:cNvPr id="4" name="Bildobjekt 3">
              <a:extLst>
                <a:ext uri="{FF2B5EF4-FFF2-40B4-BE49-F238E27FC236}">
                  <a16:creationId xmlns:a16="http://schemas.microsoft.com/office/drawing/2014/main" id="{1C467DC7-0A9D-419E-9783-BCC99796D833}"/>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8012859" y="2226600"/>
              <a:ext cx="2352681" cy="744864"/>
            </a:xfrm>
            <a:prstGeom prst="rect">
              <a:avLst/>
            </a:prstGeom>
          </p:spPr>
        </p:pic>
      </p:grpSp>
      <p:sp>
        <p:nvSpPr>
          <p:cNvPr id="5" name="Rektangel 4"/>
          <p:cNvSpPr/>
          <p:nvPr/>
        </p:nvSpPr>
        <p:spPr>
          <a:xfrm>
            <a:off x="0" y="1"/>
            <a:ext cx="12192000" cy="1400174"/>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90000"/>
              </a:lnSpc>
              <a:spcBef>
                <a:spcPts val="600"/>
              </a:spcBef>
              <a:spcAft>
                <a:spcPct val="0"/>
              </a:spcAft>
              <a:buClrTx/>
              <a:buSzTx/>
              <a:buFontTx/>
              <a:buNone/>
              <a:tabLst/>
              <a:defRPr/>
            </a:pPr>
            <a:endParaRPr kumimoji="0" lang="sv-SE" sz="2000" b="0" i="0" u="none" strike="noStrike" kern="1200" cap="none" spc="0" normalizeH="0" baseline="0" noProof="0" dirty="0" err="1">
              <a:ln>
                <a:noFill/>
              </a:ln>
              <a:solidFill>
                <a:srgbClr val="FFFFFF"/>
              </a:solidFill>
              <a:effectLst/>
              <a:uLnTx/>
              <a:uFillTx/>
              <a:latin typeface="Arial"/>
              <a:ea typeface="+mn-ea"/>
              <a:cs typeface="Arial" pitchFamily="34" charset="0"/>
            </a:endParaRPr>
          </a:p>
        </p:txBody>
      </p:sp>
      <p:sp>
        <p:nvSpPr>
          <p:cNvPr id="6" name="Rubrik 5"/>
          <p:cNvSpPr>
            <a:spLocks noGrp="1"/>
          </p:cNvSpPr>
          <p:nvPr>
            <p:ph type="title"/>
          </p:nvPr>
        </p:nvSpPr>
        <p:spPr/>
        <p:txBody>
          <a:bodyPr/>
          <a:lstStyle/>
          <a:p>
            <a:r>
              <a:rPr lang="sv-SE" dirty="0">
                <a:solidFill>
                  <a:schemeClr val="bg1"/>
                </a:solidFill>
              </a:rPr>
              <a:t>20. Förändring mot tidigare namnrutor </a:t>
            </a:r>
            <a:br>
              <a:rPr lang="sv-SE" dirty="0"/>
            </a:br>
            <a:r>
              <a:rPr lang="sv-SE" sz="1800" b="0" dirty="0">
                <a:solidFill>
                  <a:schemeClr val="bg1"/>
                </a:solidFill>
              </a:rPr>
              <a:t>Information som </a:t>
            </a:r>
            <a:r>
              <a:rPr lang="sv-SE" sz="1800" b="0" u="sng" dirty="0">
                <a:solidFill>
                  <a:schemeClr val="bg1"/>
                </a:solidFill>
              </a:rPr>
              <a:t>utgår</a:t>
            </a:r>
            <a:r>
              <a:rPr lang="sv-SE" sz="1800" b="0" dirty="0">
                <a:solidFill>
                  <a:schemeClr val="bg1"/>
                </a:solidFill>
              </a:rPr>
              <a:t> från tidigare mallar i vanligt förekommande namnruta</a:t>
            </a:r>
          </a:p>
        </p:txBody>
      </p:sp>
      <p:sp>
        <p:nvSpPr>
          <p:cNvPr id="17" name="Rektangel 16">
            <a:extLst>
              <a:ext uri="{FF2B5EF4-FFF2-40B4-BE49-F238E27FC236}">
                <a16:creationId xmlns:a16="http://schemas.microsoft.com/office/drawing/2014/main" id="{99BD3898-03DF-4F61-81E9-1E3ADFD8A67B}"/>
              </a:ext>
            </a:extLst>
          </p:cNvPr>
          <p:cNvSpPr/>
          <p:nvPr/>
        </p:nvSpPr>
        <p:spPr>
          <a:xfrm>
            <a:off x="3488061" y="4120788"/>
            <a:ext cx="3427343" cy="543162"/>
          </a:xfrm>
          <a:prstGeom prst="rect">
            <a:avLst/>
          </a:prstGeom>
        </p:spPr>
        <p:txBody>
          <a:bodyPr wrap="square">
            <a:spAutoFit/>
          </a:bodyPr>
          <a:lstStyle/>
          <a:p>
            <a:pPr>
              <a:lnSpc>
                <a:spcPct val="107000"/>
              </a:lnSpc>
              <a:spcAft>
                <a:spcPts val="800"/>
              </a:spcAft>
            </a:pPr>
            <a:r>
              <a:rPr lang="sv-SE" sz="1400" b="1" dirty="0">
                <a:latin typeface="Calibri" panose="020F0502020204030204" pitchFamily="34" charset="0"/>
                <a:ea typeface="Calibri" panose="020F0502020204030204" pitchFamily="34" charset="0"/>
                <a:cs typeface="Times New Roman" panose="02020603050405020304" pitchFamily="18" charset="0"/>
              </a:rPr>
              <a:t>Kontaktuppgifter övriga projektörer:</a:t>
            </a:r>
            <a:br>
              <a:rPr lang="sv-SE" sz="1400" dirty="0">
                <a:latin typeface="Calibri" panose="020F0502020204030204" pitchFamily="34" charset="0"/>
                <a:ea typeface="Calibri" panose="020F0502020204030204" pitchFamily="34" charset="0"/>
                <a:cs typeface="Times New Roman" panose="02020603050405020304" pitchFamily="18" charset="0"/>
              </a:rPr>
            </a:br>
            <a:r>
              <a:rPr lang="sv-SE" sz="1400" dirty="0">
                <a:latin typeface="Calibri" panose="020F0502020204030204" pitchFamily="34" charset="0"/>
                <a:ea typeface="Calibri" panose="020F0502020204030204" pitchFamily="34" charset="0"/>
                <a:cs typeface="Times New Roman" panose="02020603050405020304" pitchFamily="18" charset="0"/>
              </a:rPr>
              <a:t>Ansvarig projektör (inte en adresslista)</a:t>
            </a:r>
            <a:endParaRPr lang="sv-SE" sz="1400" b="1" dirty="0">
              <a:latin typeface="Calibri" panose="020F0502020204030204" pitchFamily="34" charset="0"/>
              <a:ea typeface="Calibri" panose="020F0502020204030204" pitchFamily="34" charset="0"/>
              <a:cs typeface="Times New Roman" panose="02020603050405020304" pitchFamily="18" charset="0"/>
            </a:endParaRPr>
          </a:p>
        </p:txBody>
      </p:sp>
      <p:sp>
        <p:nvSpPr>
          <p:cNvPr id="22" name="Rektangel 21">
            <a:extLst>
              <a:ext uri="{FF2B5EF4-FFF2-40B4-BE49-F238E27FC236}">
                <a16:creationId xmlns:a16="http://schemas.microsoft.com/office/drawing/2014/main" id="{69243BE3-6D59-43C7-9410-90BA081512DA}"/>
              </a:ext>
            </a:extLst>
          </p:cNvPr>
          <p:cNvSpPr/>
          <p:nvPr/>
        </p:nvSpPr>
        <p:spPr>
          <a:xfrm>
            <a:off x="493834" y="2047770"/>
            <a:ext cx="2593061" cy="489137"/>
          </a:xfrm>
          <a:prstGeom prst="rect">
            <a:avLst/>
          </a:prstGeom>
          <a:solidFill>
            <a:srgbClr val="C00000">
              <a:alpha val="10000"/>
            </a:srgbClr>
          </a:solidFill>
          <a:ln>
            <a:solidFill>
              <a:srgbClr val="FF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spcBef>
                <a:spcPts val="600"/>
              </a:spcBef>
            </a:pPr>
            <a:endParaRPr lang="sv-SE" sz="2000" dirty="0" err="1">
              <a:solidFill>
                <a:srgbClr val="FFFFFF"/>
              </a:solidFill>
              <a:latin typeface="Arial" pitchFamily="34" charset="0"/>
              <a:cs typeface="Arial" pitchFamily="34" charset="0"/>
            </a:endParaRPr>
          </a:p>
        </p:txBody>
      </p:sp>
      <p:sp>
        <p:nvSpPr>
          <p:cNvPr id="23" name="Rektangel 22">
            <a:extLst>
              <a:ext uri="{FF2B5EF4-FFF2-40B4-BE49-F238E27FC236}">
                <a16:creationId xmlns:a16="http://schemas.microsoft.com/office/drawing/2014/main" id="{E485CF37-BC38-4946-864D-F854162B9D81}"/>
              </a:ext>
            </a:extLst>
          </p:cNvPr>
          <p:cNvSpPr/>
          <p:nvPr/>
        </p:nvSpPr>
        <p:spPr>
          <a:xfrm>
            <a:off x="493835" y="4067491"/>
            <a:ext cx="2593061" cy="625352"/>
          </a:xfrm>
          <a:prstGeom prst="rect">
            <a:avLst/>
          </a:prstGeom>
          <a:solidFill>
            <a:srgbClr val="C00000">
              <a:alpha val="10000"/>
            </a:srgbClr>
          </a:solidFill>
          <a:ln>
            <a:solidFill>
              <a:srgbClr val="FF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spcBef>
                <a:spcPts val="600"/>
              </a:spcBef>
            </a:pPr>
            <a:endParaRPr lang="sv-SE" sz="2000" dirty="0" err="1">
              <a:solidFill>
                <a:srgbClr val="FFFFFF"/>
              </a:solidFill>
              <a:latin typeface="Arial" pitchFamily="34" charset="0"/>
              <a:cs typeface="Arial" pitchFamily="34" charset="0"/>
            </a:endParaRPr>
          </a:p>
        </p:txBody>
      </p:sp>
      <p:sp>
        <p:nvSpPr>
          <p:cNvPr id="24" name="Rektangel 23">
            <a:extLst>
              <a:ext uri="{FF2B5EF4-FFF2-40B4-BE49-F238E27FC236}">
                <a16:creationId xmlns:a16="http://schemas.microsoft.com/office/drawing/2014/main" id="{F04E9F0C-5473-478A-B67F-8AF9BF2E08CD}"/>
              </a:ext>
            </a:extLst>
          </p:cNvPr>
          <p:cNvSpPr/>
          <p:nvPr/>
        </p:nvSpPr>
        <p:spPr>
          <a:xfrm>
            <a:off x="517429" y="5156869"/>
            <a:ext cx="2569467" cy="625353"/>
          </a:xfrm>
          <a:prstGeom prst="rect">
            <a:avLst/>
          </a:prstGeom>
          <a:solidFill>
            <a:srgbClr val="C00000">
              <a:alpha val="10000"/>
            </a:srgbClr>
          </a:solidFill>
          <a:ln>
            <a:solidFill>
              <a:srgbClr val="FF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spcBef>
                <a:spcPts val="600"/>
              </a:spcBef>
            </a:pPr>
            <a:endParaRPr lang="sv-SE" sz="2000" dirty="0" err="1">
              <a:solidFill>
                <a:srgbClr val="FFFFFF"/>
              </a:solidFill>
              <a:latin typeface="Arial" pitchFamily="34" charset="0"/>
              <a:cs typeface="Arial" pitchFamily="34" charset="0"/>
            </a:endParaRPr>
          </a:p>
        </p:txBody>
      </p:sp>
      <p:sp>
        <p:nvSpPr>
          <p:cNvPr id="25" name="Rektangel 24">
            <a:extLst>
              <a:ext uri="{FF2B5EF4-FFF2-40B4-BE49-F238E27FC236}">
                <a16:creationId xmlns:a16="http://schemas.microsoft.com/office/drawing/2014/main" id="{752B85C3-1140-4221-956D-971F4C278485}"/>
              </a:ext>
            </a:extLst>
          </p:cNvPr>
          <p:cNvSpPr/>
          <p:nvPr/>
        </p:nvSpPr>
        <p:spPr>
          <a:xfrm>
            <a:off x="3488061" y="4872899"/>
            <a:ext cx="5126934" cy="773673"/>
          </a:xfrm>
          <a:prstGeom prst="rect">
            <a:avLst/>
          </a:prstGeom>
        </p:spPr>
        <p:txBody>
          <a:bodyPr wrap="square">
            <a:spAutoFit/>
          </a:bodyPr>
          <a:lstStyle/>
          <a:p>
            <a:pPr>
              <a:lnSpc>
                <a:spcPct val="107000"/>
              </a:lnSpc>
              <a:spcAft>
                <a:spcPts val="800"/>
              </a:spcAft>
            </a:pPr>
            <a:r>
              <a:rPr lang="sv-SE" sz="1400" b="1" dirty="0">
                <a:latin typeface="Calibri" panose="020F0502020204030204" pitchFamily="34" charset="0"/>
                <a:ea typeface="Calibri" panose="020F0502020204030204" pitchFamily="34" charset="0"/>
                <a:cs typeface="Times New Roman" panose="02020603050405020304" pitchFamily="18" charset="0"/>
              </a:rPr>
              <a:t>Inga fritextrader:</a:t>
            </a:r>
            <a:br>
              <a:rPr lang="sv-SE" sz="1400" dirty="0">
                <a:latin typeface="Calibri" panose="020F0502020204030204" pitchFamily="34" charset="0"/>
                <a:ea typeface="Calibri" panose="020F0502020204030204" pitchFamily="34" charset="0"/>
                <a:cs typeface="Times New Roman" panose="02020603050405020304" pitchFamily="18" charset="0"/>
              </a:rPr>
            </a:br>
            <a:r>
              <a:rPr lang="sv-SE" sz="1400" dirty="0">
                <a:latin typeface="Calibri" panose="020F0502020204030204" pitchFamily="34" charset="0"/>
                <a:ea typeface="Calibri" panose="020F0502020204030204" pitchFamily="34" charset="0"/>
                <a:cs typeface="Times New Roman" panose="02020603050405020304" pitchFamily="18" charset="0"/>
              </a:rPr>
              <a:t>All beskrivande information är kopplad till ett</a:t>
            </a:r>
            <a:br>
              <a:rPr lang="sv-SE" sz="1400" dirty="0">
                <a:latin typeface="Calibri" panose="020F0502020204030204" pitchFamily="34" charset="0"/>
                <a:ea typeface="Calibri" panose="020F0502020204030204" pitchFamily="34" charset="0"/>
                <a:cs typeface="Times New Roman" panose="02020603050405020304" pitchFamily="18" charset="0"/>
              </a:rPr>
            </a:br>
            <a:r>
              <a:rPr lang="sv-SE" sz="1400" dirty="0">
                <a:latin typeface="Calibri" panose="020F0502020204030204" pitchFamily="34" charset="0"/>
                <a:ea typeface="Calibri" panose="020F0502020204030204" pitchFamily="34" charset="0"/>
                <a:cs typeface="Times New Roman" panose="02020603050405020304" pitchFamily="18" charset="0"/>
              </a:rPr>
              <a:t>eget metadata </a:t>
            </a:r>
            <a:r>
              <a:rPr lang="sv-SE" sz="1400" dirty="0">
                <a:latin typeface="Calibri" panose="020F0502020204030204" pitchFamily="34" charset="0"/>
                <a:cs typeface="Times New Roman" panose="02020603050405020304" pitchFamily="18" charset="0"/>
              </a:rPr>
              <a:t>(inga fria tolkningar av Innrad1, Innrad2…) </a:t>
            </a:r>
            <a:endParaRPr lang="sv-SE" sz="1400" b="1" dirty="0">
              <a:latin typeface="Calibri" panose="020F0502020204030204" pitchFamily="34" charset="0"/>
              <a:ea typeface="Calibri" panose="020F0502020204030204" pitchFamily="34" charset="0"/>
              <a:cs typeface="Times New Roman" panose="02020603050405020304" pitchFamily="18" charset="0"/>
            </a:endParaRPr>
          </a:p>
        </p:txBody>
      </p:sp>
      <p:sp>
        <p:nvSpPr>
          <p:cNvPr id="26" name="Rektangel 25">
            <a:extLst>
              <a:ext uri="{FF2B5EF4-FFF2-40B4-BE49-F238E27FC236}">
                <a16:creationId xmlns:a16="http://schemas.microsoft.com/office/drawing/2014/main" id="{230601A1-6668-4F16-8FF6-A6E8DFFA27D6}"/>
              </a:ext>
            </a:extLst>
          </p:cNvPr>
          <p:cNvSpPr/>
          <p:nvPr/>
        </p:nvSpPr>
        <p:spPr>
          <a:xfrm>
            <a:off x="3498609" y="2062175"/>
            <a:ext cx="3795091" cy="523220"/>
          </a:xfrm>
          <a:prstGeom prst="rect">
            <a:avLst/>
          </a:prstGeom>
        </p:spPr>
        <p:txBody>
          <a:bodyPr wrap="square">
            <a:spAutoFit/>
          </a:bodyPr>
          <a:lstStyle/>
          <a:p>
            <a:pPr>
              <a:spcAft>
                <a:spcPts val="0"/>
              </a:spcAft>
            </a:pPr>
            <a:r>
              <a:rPr lang="sv-SE" sz="1400" b="1" dirty="0">
                <a:latin typeface="Calibri" panose="020F0502020204030204" pitchFamily="34" charset="0"/>
                <a:ea typeface="Calibri" panose="020F0502020204030204" pitchFamily="34" charset="0"/>
                <a:cs typeface="Times New Roman" panose="02020603050405020304" pitchFamily="18" charset="0"/>
              </a:rPr>
              <a:t>Ändringar och PM-förteckning:</a:t>
            </a:r>
            <a:br>
              <a:rPr lang="sv-SE" sz="1400" dirty="0">
                <a:latin typeface="Calibri" panose="020F0502020204030204" pitchFamily="34" charset="0"/>
                <a:ea typeface="Calibri" panose="020F0502020204030204" pitchFamily="34" charset="0"/>
                <a:cs typeface="Times New Roman" panose="02020603050405020304" pitchFamily="18" charset="0"/>
              </a:rPr>
            </a:br>
            <a:r>
              <a:rPr lang="sv-SE" sz="1400" dirty="0">
                <a:latin typeface="Calibri" panose="020F0502020204030204" pitchFamily="34" charset="0"/>
                <a:ea typeface="Calibri" panose="020F0502020204030204" pitchFamily="34" charset="0"/>
                <a:cs typeface="Times New Roman" panose="02020603050405020304" pitchFamily="18" charset="0"/>
              </a:rPr>
              <a:t>Ingår numera i namnruta (inga lösa texter)</a:t>
            </a:r>
          </a:p>
        </p:txBody>
      </p:sp>
      <p:sp>
        <p:nvSpPr>
          <p:cNvPr id="14" name="Förbudstecken 13">
            <a:extLst>
              <a:ext uri="{FF2B5EF4-FFF2-40B4-BE49-F238E27FC236}">
                <a16:creationId xmlns:a16="http://schemas.microsoft.com/office/drawing/2014/main" id="{1C566F68-3CAF-4D14-AA25-DCB8619A6C7B}"/>
              </a:ext>
            </a:extLst>
          </p:cNvPr>
          <p:cNvSpPr/>
          <p:nvPr/>
        </p:nvSpPr>
        <p:spPr>
          <a:xfrm>
            <a:off x="1615822" y="2081734"/>
            <a:ext cx="424313" cy="410427"/>
          </a:xfrm>
          <a:prstGeom prst="noSmoking">
            <a:avLst/>
          </a:prstGeom>
          <a:solidFill>
            <a:srgbClr val="FF0000">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spcBef>
                <a:spcPts val="600"/>
              </a:spcBef>
            </a:pPr>
            <a:endParaRPr lang="sv-SE" sz="2000" dirty="0" err="1">
              <a:solidFill>
                <a:srgbClr val="FFFFFF"/>
              </a:solidFill>
              <a:latin typeface="Arial" pitchFamily="34" charset="0"/>
              <a:cs typeface="Arial" pitchFamily="34" charset="0"/>
            </a:endParaRPr>
          </a:p>
        </p:txBody>
      </p:sp>
      <p:sp>
        <p:nvSpPr>
          <p:cNvPr id="16" name="Rektangel 15">
            <a:extLst>
              <a:ext uri="{FF2B5EF4-FFF2-40B4-BE49-F238E27FC236}">
                <a16:creationId xmlns:a16="http://schemas.microsoft.com/office/drawing/2014/main" id="{53995C37-2786-4DB1-956C-10818259F527}"/>
              </a:ext>
            </a:extLst>
          </p:cNvPr>
          <p:cNvSpPr/>
          <p:nvPr/>
        </p:nvSpPr>
        <p:spPr>
          <a:xfrm>
            <a:off x="516879" y="5783529"/>
            <a:ext cx="836920" cy="307066"/>
          </a:xfrm>
          <a:prstGeom prst="rect">
            <a:avLst/>
          </a:prstGeom>
          <a:solidFill>
            <a:srgbClr val="C00000">
              <a:alpha val="10000"/>
            </a:srgbClr>
          </a:solidFill>
          <a:ln>
            <a:solidFill>
              <a:srgbClr val="FF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spcBef>
                <a:spcPts val="600"/>
              </a:spcBef>
            </a:pPr>
            <a:endParaRPr lang="sv-SE" sz="2000" dirty="0" err="1">
              <a:solidFill>
                <a:srgbClr val="FFFFFF"/>
              </a:solidFill>
              <a:latin typeface="Arial" pitchFamily="34" charset="0"/>
              <a:cs typeface="Arial" pitchFamily="34" charset="0"/>
            </a:endParaRPr>
          </a:p>
        </p:txBody>
      </p:sp>
      <p:sp>
        <p:nvSpPr>
          <p:cNvPr id="18" name="Förbudstecken 17">
            <a:extLst>
              <a:ext uri="{FF2B5EF4-FFF2-40B4-BE49-F238E27FC236}">
                <a16:creationId xmlns:a16="http://schemas.microsoft.com/office/drawing/2014/main" id="{D7751BED-320F-465A-8F4F-160900016A45}"/>
              </a:ext>
            </a:extLst>
          </p:cNvPr>
          <p:cNvSpPr/>
          <p:nvPr/>
        </p:nvSpPr>
        <p:spPr>
          <a:xfrm>
            <a:off x="1642698" y="5247786"/>
            <a:ext cx="424313" cy="410427"/>
          </a:xfrm>
          <a:prstGeom prst="noSmoking">
            <a:avLst/>
          </a:prstGeom>
          <a:solidFill>
            <a:srgbClr val="FF0000">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spcBef>
                <a:spcPts val="600"/>
              </a:spcBef>
            </a:pPr>
            <a:endParaRPr lang="sv-SE" sz="2000" dirty="0" err="1">
              <a:solidFill>
                <a:srgbClr val="FFFFFF"/>
              </a:solidFill>
              <a:latin typeface="Arial" pitchFamily="34" charset="0"/>
              <a:cs typeface="Arial" pitchFamily="34" charset="0"/>
            </a:endParaRPr>
          </a:p>
        </p:txBody>
      </p:sp>
      <p:sp>
        <p:nvSpPr>
          <p:cNvPr id="19" name="Förbudstecken 18">
            <a:extLst>
              <a:ext uri="{FF2B5EF4-FFF2-40B4-BE49-F238E27FC236}">
                <a16:creationId xmlns:a16="http://schemas.microsoft.com/office/drawing/2014/main" id="{9914B496-7437-493F-94F0-12EA3E33FAB7}"/>
              </a:ext>
            </a:extLst>
          </p:cNvPr>
          <p:cNvSpPr/>
          <p:nvPr/>
        </p:nvSpPr>
        <p:spPr>
          <a:xfrm>
            <a:off x="1642698" y="4184374"/>
            <a:ext cx="424313" cy="393818"/>
          </a:xfrm>
          <a:prstGeom prst="noSmoking">
            <a:avLst/>
          </a:prstGeom>
          <a:solidFill>
            <a:srgbClr val="FF0000">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spcBef>
                <a:spcPts val="600"/>
              </a:spcBef>
            </a:pPr>
            <a:endParaRPr lang="sv-SE" sz="2000" dirty="0" err="1">
              <a:solidFill>
                <a:srgbClr val="FFFFFF"/>
              </a:solidFill>
              <a:latin typeface="Arial" pitchFamily="34" charset="0"/>
              <a:cs typeface="Arial" pitchFamily="34" charset="0"/>
            </a:endParaRPr>
          </a:p>
        </p:txBody>
      </p:sp>
      <p:cxnSp>
        <p:nvCxnSpPr>
          <p:cNvPr id="20" name="Rak koppling 19">
            <a:extLst>
              <a:ext uri="{FF2B5EF4-FFF2-40B4-BE49-F238E27FC236}">
                <a16:creationId xmlns:a16="http://schemas.microsoft.com/office/drawing/2014/main" id="{853FB5A7-82F9-454D-A95B-CF64DD906278}"/>
              </a:ext>
            </a:extLst>
          </p:cNvPr>
          <p:cNvCxnSpPr>
            <a:cxnSpLocks/>
            <a:stCxn id="22" idx="3"/>
          </p:cNvCxnSpPr>
          <p:nvPr/>
        </p:nvCxnSpPr>
        <p:spPr>
          <a:xfrm flipV="1">
            <a:off x="3086895" y="2286947"/>
            <a:ext cx="405933" cy="5392"/>
          </a:xfrm>
          <a:prstGeom prst="line">
            <a:avLst/>
          </a:prstGeom>
          <a:ln w="28575" cap="rnd">
            <a:solidFill>
              <a:srgbClr val="FF0000"/>
            </a:solidFill>
            <a:tailEnd type="oval"/>
          </a:ln>
        </p:spPr>
        <p:style>
          <a:lnRef idx="1">
            <a:schemeClr val="accent1"/>
          </a:lnRef>
          <a:fillRef idx="0">
            <a:schemeClr val="accent1"/>
          </a:fillRef>
          <a:effectRef idx="0">
            <a:schemeClr val="accent1"/>
          </a:effectRef>
          <a:fontRef idx="minor">
            <a:schemeClr val="tx1"/>
          </a:fontRef>
        </p:style>
      </p:cxnSp>
      <p:cxnSp>
        <p:nvCxnSpPr>
          <p:cNvPr id="21" name="Rak koppling 20">
            <a:extLst>
              <a:ext uri="{FF2B5EF4-FFF2-40B4-BE49-F238E27FC236}">
                <a16:creationId xmlns:a16="http://schemas.microsoft.com/office/drawing/2014/main" id="{47AC14CA-1445-4A45-9BF5-9508D17E9D13}"/>
              </a:ext>
            </a:extLst>
          </p:cNvPr>
          <p:cNvCxnSpPr>
            <a:cxnSpLocks/>
          </p:cNvCxnSpPr>
          <p:nvPr/>
        </p:nvCxnSpPr>
        <p:spPr>
          <a:xfrm>
            <a:off x="3086895" y="4363790"/>
            <a:ext cx="405933" cy="0"/>
          </a:xfrm>
          <a:prstGeom prst="line">
            <a:avLst/>
          </a:prstGeom>
          <a:ln w="28575" cap="rnd">
            <a:solidFill>
              <a:srgbClr val="FF0000"/>
            </a:solidFill>
            <a:tailEnd type="oval"/>
          </a:ln>
        </p:spPr>
        <p:style>
          <a:lnRef idx="1">
            <a:schemeClr val="accent1"/>
          </a:lnRef>
          <a:fillRef idx="0">
            <a:schemeClr val="accent1"/>
          </a:fillRef>
          <a:effectRef idx="0">
            <a:schemeClr val="accent1"/>
          </a:effectRef>
          <a:fontRef idx="minor">
            <a:schemeClr val="tx1"/>
          </a:fontRef>
        </p:style>
      </p:cxnSp>
      <p:sp>
        <p:nvSpPr>
          <p:cNvPr id="27" name="Rektangel 26">
            <a:extLst>
              <a:ext uri="{FF2B5EF4-FFF2-40B4-BE49-F238E27FC236}">
                <a16:creationId xmlns:a16="http://schemas.microsoft.com/office/drawing/2014/main" id="{FA211331-5D4E-4DB0-B241-3371AD15E181}"/>
              </a:ext>
            </a:extLst>
          </p:cNvPr>
          <p:cNvSpPr/>
          <p:nvPr/>
        </p:nvSpPr>
        <p:spPr>
          <a:xfrm>
            <a:off x="3495624" y="5646934"/>
            <a:ext cx="5293363" cy="574581"/>
          </a:xfrm>
          <a:prstGeom prst="rect">
            <a:avLst/>
          </a:prstGeom>
        </p:spPr>
        <p:txBody>
          <a:bodyPr wrap="square">
            <a:spAutoFit/>
          </a:bodyPr>
          <a:lstStyle/>
          <a:p>
            <a:pPr>
              <a:lnSpc>
                <a:spcPct val="107000"/>
              </a:lnSpc>
              <a:spcAft>
                <a:spcPts val="800"/>
              </a:spcAft>
            </a:pPr>
            <a:r>
              <a:rPr lang="sv-SE" sz="1400" b="1" dirty="0">
                <a:latin typeface="Calibri" panose="020F0502020204030204" pitchFamily="34" charset="0"/>
                <a:ea typeface="Calibri" panose="020F0502020204030204" pitchFamily="34" charset="0"/>
                <a:cs typeface="Times New Roman" panose="02020603050405020304" pitchFamily="18" charset="0"/>
              </a:rPr>
              <a:t>Skala + Format</a:t>
            </a:r>
            <a:br>
              <a:rPr lang="sv-SE" sz="1400" b="1" dirty="0">
                <a:latin typeface="Calibri" panose="020F0502020204030204" pitchFamily="34" charset="0"/>
                <a:ea typeface="Calibri" panose="020F0502020204030204" pitchFamily="34" charset="0"/>
                <a:cs typeface="Times New Roman" panose="02020603050405020304" pitchFamily="18" charset="0"/>
              </a:rPr>
            </a:br>
            <a:r>
              <a:rPr lang="sv-SE" sz="1400" dirty="0">
                <a:latin typeface="Calibri" panose="020F0502020204030204" pitchFamily="34" charset="0"/>
                <a:ea typeface="Calibri" panose="020F0502020204030204" pitchFamily="34" charset="0"/>
                <a:cs typeface="Times New Roman" panose="02020603050405020304" pitchFamily="18" charset="0"/>
              </a:rPr>
              <a:t>1:100 och A1 (endast </a:t>
            </a:r>
            <a:r>
              <a:rPr lang="sv-SE" sz="1400" dirty="0" err="1">
                <a:latin typeface="Calibri" panose="020F0502020204030204" pitchFamily="34" charset="0"/>
                <a:ea typeface="Calibri" panose="020F0502020204030204" pitchFamily="34" charset="0"/>
                <a:cs typeface="Times New Roman" panose="02020603050405020304" pitchFamily="18" charset="0"/>
              </a:rPr>
              <a:t>oginalskala</a:t>
            </a:r>
            <a:r>
              <a:rPr lang="sv-SE" sz="1400" dirty="0">
                <a:latin typeface="Calibri" panose="020F0502020204030204" pitchFamily="34" charset="0"/>
                <a:ea typeface="Calibri" panose="020F0502020204030204" pitchFamily="34" charset="0"/>
                <a:cs typeface="Times New Roman" panose="02020603050405020304" pitchFamily="18" charset="0"/>
              </a:rPr>
              <a:t> och format för dokumentet</a:t>
            </a:r>
            <a:r>
              <a:rPr lang="sv-SE" sz="1600" dirty="0">
                <a:latin typeface="Calibri" panose="020F0502020204030204" pitchFamily="34" charset="0"/>
                <a:ea typeface="Calibri" panose="020F0502020204030204" pitchFamily="34" charset="0"/>
                <a:cs typeface="Times New Roman" panose="02020603050405020304" pitchFamily="18" charset="0"/>
              </a:rPr>
              <a:t>)</a:t>
            </a:r>
            <a:endParaRPr lang="sv-SE" sz="1600" b="1" dirty="0">
              <a:latin typeface="Calibri" panose="020F0502020204030204" pitchFamily="34" charset="0"/>
              <a:ea typeface="Calibri" panose="020F0502020204030204" pitchFamily="34" charset="0"/>
              <a:cs typeface="Times New Roman" panose="02020603050405020304" pitchFamily="18" charset="0"/>
            </a:endParaRPr>
          </a:p>
        </p:txBody>
      </p:sp>
      <p:cxnSp>
        <p:nvCxnSpPr>
          <p:cNvPr id="28" name="Rak koppling 27">
            <a:extLst>
              <a:ext uri="{FF2B5EF4-FFF2-40B4-BE49-F238E27FC236}">
                <a16:creationId xmlns:a16="http://schemas.microsoft.com/office/drawing/2014/main" id="{43D54F35-EA90-4C59-B761-E530BDFEA608}"/>
              </a:ext>
            </a:extLst>
          </p:cNvPr>
          <p:cNvCxnSpPr>
            <a:cxnSpLocks/>
          </p:cNvCxnSpPr>
          <p:nvPr/>
        </p:nvCxnSpPr>
        <p:spPr>
          <a:xfrm flipV="1">
            <a:off x="3086895" y="5255772"/>
            <a:ext cx="405933" cy="4923"/>
          </a:xfrm>
          <a:prstGeom prst="line">
            <a:avLst/>
          </a:prstGeom>
          <a:ln w="28575" cap="rnd">
            <a:solidFill>
              <a:srgbClr val="FF0000"/>
            </a:solidFill>
            <a:tailEnd type="oval"/>
          </a:ln>
        </p:spPr>
        <p:style>
          <a:lnRef idx="1">
            <a:schemeClr val="accent1"/>
          </a:lnRef>
          <a:fillRef idx="0">
            <a:schemeClr val="accent1"/>
          </a:fillRef>
          <a:effectRef idx="0">
            <a:schemeClr val="accent1"/>
          </a:effectRef>
          <a:fontRef idx="minor">
            <a:schemeClr val="tx1"/>
          </a:fontRef>
        </p:style>
      </p:cxnSp>
      <p:cxnSp>
        <p:nvCxnSpPr>
          <p:cNvPr id="29" name="Rak koppling 28">
            <a:extLst>
              <a:ext uri="{FF2B5EF4-FFF2-40B4-BE49-F238E27FC236}">
                <a16:creationId xmlns:a16="http://schemas.microsoft.com/office/drawing/2014/main" id="{B4E53F88-7EB2-49D9-AB00-765D82473306}"/>
              </a:ext>
            </a:extLst>
          </p:cNvPr>
          <p:cNvCxnSpPr>
            <a:cxnSpLocks/>
          </p:cNvCxnSpPr>
          <p:nvPr/>
        </p:nvCxnSpPr>
        <p:spPr>
          <a:xfrm flipV="1">
            <a:off x="1356595" y="5928463"/>
            <a:ext cx="2139029" cy="11524"/>
          </a:xfrm>
          <a:prstGeom prst="line">
            <a:avLst/>
          </a:prstGeom>
          <a:ln w="28575" cap="rnd">
            <a:solidFill>
              <a:srgbClr val="FF0000"/>
            </a:solidFill>
            <a:tailEnd type="oval"/>
          </a:ln>
        </p:spPr>
        <p:style>
          <a:lnRef idx="1">
            <a:schemeClr val="accent1"/>
          </a:lnRef>
          <a:fillRef idx="0">
            <a:schemeClr val="accent1"/>
          </a:fillRef>
          <a:effectRef idx="0">
            <a:schemeClr val="accent1"/>
          </a:effectRef>
          <a:fontRef idx="minor">
            <a:schemeClr val="tx1"/>
          </a:fontRef>
        </p:style>
      </p:cxnSp>
      <p:pic>
        <p:nvPicPr>
          <p:cNvPr id="43" name="Bildobjekt 42">
            <a:extLst>
              <a:ext uri="{FF2B5EF4-FFF2-40B4-BE49-F238E27FC236}">
                <a16:creationId xmlns:a16="http://schemas.microsoft.com/office/drawing/2014/main" id="{5C949632-FC7B-4662-A900-757AAB0629B9}"/>
              </a:ext>
            </a:extLst>
          </p:cNvPr>
          <p:cNvPicPr/>
          <p:nvPr/>
        </p:nvPicPr>
        <p:blipFill rotWithShape="1">
          <a:blip r:embed="rId6" cstate="email">
            <a:extLst>
              <a:ext uri="{28A0092B-C50C-407E-A947-70E740481C1C}">
                <a14:useLocalDpi xmlns:a14="http://schemas.microsoft.com/office/drawing/2010/main"/>
              </a:ext>
            </a:extLst>
          </a:blip>
          <a:srcRect t="23537"/>
          <a:stretch/>
        </p:blipFill>
        <p:spPr>
          <a:xfrm>
            <a:off x="9241959" y="2041977"/>
            <a:ext cx="2551880" cy="4140822"/>
          </a:xfrm>
          <a:prstGeom prst="rect">
            <a:avLst/>
          </a:prstGeom>
        </p:spPr>
      </p:pic>
      <p:sp>
        <p:nvSpPr>
          <p:cNvPr id="30" name="Rektangel 29">
            <a:extLst>
              <a:ext uri="{FF2B5EF4-FFF2-40B4-BE49-F238E27FC236}">
                <a16:creationId xmlns:a16="http://schemas.microsoft.com/office/drawing/2014/main" id="{4D202CCE-4D54-4294-8FE4-AC53E7C3EF21}"/>
              </a:ext>
            </a:extLst>
          </p:cNvPr>
          <p:cNvSpPr/>
          <p:nvPr/>
        </p:nvSpPr>
        <p:spPr>
          <a:xfrm>
            <a:off x="9262532" y="2514600"/>
            <a:ext cx="2512861" cy="200377"/>
          </a:xfrm>
          <a:prstGeom prst="rect">
            <a:avLst/>
          </a:prstGeom>
          <a:solidFill>
            <a:srgbClr val="C00000">
              <a:alpha val="10000"/>
            </a:srgbClr>
          </a:solidFill>
          <a:ln>
            <a:solidFill>
              <a:srgbClr val="FF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spcBef>
                <a:spcPts val="600"/>
              </a:spcBef>
            </a:pPr>
            <a:endParaRPr lang="sv-SE" sz="2000" dirty="0" err="1">
              <a:solidFill>
                <a:srgbClr val="FFFFFF"/>
              </a:solidFill>
              <a:latin typeface="Arial" pitchFamily="34" charset="0"/>
              <a:cs typeface="Arial" pitchFamily="34" charset="0"/>
            </a:endParaRPr>
          </a:p>
        </p:txBody>
      </p:sp>
      <p:sp>
        <p:nvSpPr>
          <p:cNvPr id="31" name="Rektangel 30">
            <a:extLst>
              <a:ext uri="{FF2B5EF4-FFF2-40B4-BE49-F238E27FC236}">
                <a16:creationId xmlns:a16="http://schemas.microsoft.com/office/drawing/2014/main" id="{8FC51CBB-8431-4941-96D8-2642A6E19266}"/>
              </a:ext>
            </a:extLst>
          </p:cNvPr>
          <p:cNvSpPr/>
          <p:nvPr/>
        </p:nvSpPr>
        <p:spPr>
          <a:xfrm>
            <a:off x="11332684" y="5926667"/>
            <a:ext cx="428021" cy="223909"/>
          </a:xfrm>
          <a:prstGeom prst="rect">
            <a:avLst/>
          </a:prstGeom>
          <a:solidFill>
            <a:srgbClr val="C00000">
              <a:alpha val="10000"/>
            </a:srgbClr>
          </a:solidFill>
          <a:ln>
            <a:solidFill>
              <a:srgbClr val="FF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spcBef>
                <a:spcPts val="600"/>
              </a:spcBef>
            </a:pPr>
            <a:endParaRPr lang="sv-SE" sz="2000" dirty="0" err="1">
              <a:solidFill>
                <a:srgbClr val="FFFFFF"/>
              </a:solidFill>
              <a:latin typeface="Arial" pitchFamily="34" charset="0"/>
              <a:cs typeface="Arial" pitchFamily="34" charset="0"/>
            </a:endParaRPr>
          </a:p>
        </p:txBody>
      </p:sp>
      <p:sp>
        <p:nvSpPr>
          <p:cNvPr id="2" name="Frihandsfigur: Form 1">
            <a:extLst>
              <a:ext uri="{FF2B5EF4-FFF2-40B4-BE49-F238E27FC236}">
                <a16:creationId xmlns:a16="http://schemas.microsoft.com/office/drawing/2014/main" id="{E4ACD8EC-C613-4247-A9E4-8F43F19DE7FF}"/>
              </a:ext>
            </a:extLst>
          </p:cNvPr>
          <p:cNvSpPr/>
          <p:nvPr/>
        </p:nvSpPr>
        <p:spPr>
          <a:xfrm>
            <a:off x="9259709" y="5359400"/>
            <a:ext cx="2498173" cy="567267"/>
          </a:xfrm>
          <a:custGeom>
            <a:avLst/>
            <a:gdLst>
              <a:gd name="connsiteX0" fmla="*/ 2823 w 2494845"/>
              <a:gd name="connsiteY0" fmla="*/ 0 h 567267"/>
              <a:gd name="connsiteX1" fmla="*/ 2494845 w 2494845"/>
              <a:gd name="connsiteY1" fmla="*/ 5645 h 567267"/>
              <a:gd name="connsiteX2" fmla="*/ 2492023 w 2494845"/>
              <a:gd name="connsiteY2" fmla="*/ 381000 h 567267"/>
              <a:gd name="connsiteX3" fmla="*/ 1648178 w 2494845"/>
              <a:gd name="connsiteY3" fmla="*/ 378178 h 567267"/>
              <a:gd name="connsiteX4" fmla="*/ 1648178 w 2494845"/>
              <a:gd name="connsiteY4" fmla="*/ 567267 h 567267"/>
              <a:gd name="connsiteX5" fmla="*/ 0 w 2494845"/>
              <a:gd name="connsiteY5" fmla="*/ 564445 h 567267"/>
              <a:gd name="connsiteX6" fmla="*/ 2823 w 2494845"/>
              <a:gd name="connsiteY6" fmla="*/ 0 h 5672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94845" h="567267">
                <a:moveTo>
                  <a:pt x="2823" y="0"/>
                </a:moveTo>
                <a:lnTo>
                  <a:pt x="2494845" y="5645"/>
                </a:lnTo>
                <a:cubicBezTo>
                  <a:pt x="2493904" y="130763"/>
                  <a:pt x="2492964" y="255882"/>
                  <a:pt x="2492023" y="381000"/>
                </a:cubicBezTo>
                <a:lnTo>
                  <a:pt x="1648178" y="378178"/>
                </a:lnTo>
                <a:lnTo>
                  <a:pt x="1648178" y="567267"/>
                </a:lnTo>
                <a:lnTo>
                  <a:pt x="0" y="564445"/>
                </a:lnTo>
                <a:lnTo>
                  <a:pt x="2823" y="0"/>
                </a:lnTo>
                <a:close/>
              </a:path>
            </a:pathLst>
          </a:custGeom>
          <a:solidFill>
            <a:srgbClr val="FF0000">
              <a:alpha val="10000"/>
            </a:srgb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spcBef>
                <a:spcPts val="600"/>
              </a:spcBef>
            </a:pPr>
            <a:endParaRPr lang="sv-SE" sz="2000" dirty="0" err="1">
              <a:solidFill>
                <a:srgbClr val="FFFFFF"/>
              </a:solidFill>
              <a:latin typeface="Arial" pitchFamily="34" charset="0"/>
              <a:cs typeface="Arial" pitchFamily="34" charset="0"/>
            </a:endParaRPr>
          </a:p>
        </p:txBody>
      </p:sp>
      <p:sp>
        <p:nvSpPr>
          <p:cNvPr id="33" name="Rektangel 32">
            <a:extLst>
              <a:ext uri="{FF2B5EF4-FFF2-40B4-BE49-F238E27FC236}">
                <a16:creationId xmlns:a16="http://schemas.microsoft.com/office/drawing/2014/main" id="{26CC6C74-A157-46CE-B8AD-B1F4696F9ACF}"/>
              </a:ext>
            </a:extLst>
          </p:cNvPr>
          <p:cNvSpPr/>
          <p:nvPr/>
        </p:nvSpPr>
        <p:spPr>
          <a:xfrm>
            <a:off x="10904663" y="5730920"/>
            <a:ext cx="853219" cy="195747"/>
          </a:xfrm>
          <a:prstGeom prst="rect">
            <a:avLst/>
          </a:prstGeom>
          <a:solidFill>
            <a:srgbClr val="C00000">
              <a:alpha val="10000"/>
            </a:srgbClr>
          </a:solidFill>
          <a:ln>
            <a:solidFill>
              <a:srgbClr val="FF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spcBef>
                <a:spcPts val="600"/>
              </a:spcBef>
            </a:pPr>
            <a:endParaRPr lang="sv-SE" sz="2000" dirty="0" err="1">
              <a:solidFill>
                <a:srgbClr val="FFFFFF"/>
              </a:solidFill>
              <a:latin typeface="Arial" pitchFamily="34" charset="0"/>
              <a:cs typeface="Arial" pitchFamily="34" charset="0"/>
            </a:endParaRPr>
          </a:p>
        </p:txBody>
      </p:sp>
      <p:sp>
        <p:nvSpPr>
          <p:cNvPr id="15" name="Förbudstecken 14">
            <a:extLst>
              <a:ext uri="{FF2B5EF4-FFF2-40B4-BE49-F238E27FC236}">
                <a16:creationId xmlns:a16="http://schemas.microsoft.com/office/drawing/2014/main" id="{7BF7F2AC-E01C-4F61-A4E7-B7E2653903F2}"/>
              </a:ext>
            </a:extLst>
          </p:cNvPr>
          <p:cNvSpPr/>
          <p:nvPr/>
        </p:nvSpPr>
        <p:spPr>
          <a:xfrm>
            <a:off x="1053107" y="5842875"/>
            <a:ext cx="194864" cy="199638"/>
          </a:xfrm>
          <a:prstGeom prst="noSmoking">
            <a:avLst/>
          </a:prstGeom>
          <a:solidFill>
            <a:srgbClr val="FF0000">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spcBef>
                <a:spcPts val="600"/>
              </a:spcBef>
            </a:pPr>
            <a:endParaRPr lang="sv-SE" sz="2000" dirty="0" err="1">
              <a:solidFill>
                <a:srgbClr val="FFFFFF"/>
              </a:solidFill>
              <a:latin typeface="Arial" pitchFamily="34" charset="0"/>
              <a:cs typeface="Arial" pitchFamily="34" charset="0"/>
            </a:endParaRPr>
          </a:p>
        </p:txBody>
      </p:sp>
      <p:sp>
        <p:nvSpPr>
          <p:cNvPr id="34" name="Rektangel 33">
            <a:extLst>
              <a:ext uri="{FF2B5EF4-FFF2-40B4-BE49-F238E27FC236}">
                <a16:creationId xmlns:a16="http://schemas.microsoft.com/office/drawing/2014/main" id="{E66BE44D-0354-42E1-8FED-5709122A61B8}"/>
              </a:ext>
            </a:extLst>
          </p:cNvPr>
          <p:cNvSpPr/>
          <p:nvPr/>
        </p:nvSpPr>
        <p:spPr>
          <a:xfrm>
            <a:off x="9241959" y="1689916"/>
            <a:ext cx="2072975" cy="338554"/>
          </a:xfrm>
          <a:prstGeom prst="rect">
            <a:avLst/>
          </a:prstGeom>
        </p:spPr>
        <p:txBody>
          <a:bodyPr wrap="square">
            <a:spAutoFit/>
          </a:bodyPr>
          <a:lstStyle/>
          <a:p>
            <a:pPr>
              <a:spcAft>
                <a:spcPts val="0"/>
              </a:spcAft>
            </a:pPr>
            <a:r>
              <a:rPr lang="sv-SE" sz="1600" b="1" dirty="0">
                <a:latin typeface="Calibri" panose="020F0502020204030204" pitchFamily="34" charset="0"/>
                <a:ea typeface="Calibri" panose="020F0502020204030204" pitchFamily="34" charset="0"/>
                <a:cs typeface="Times New Roman" panose="02020603050405020304" pitchFamily="18" charset="0"/>
              </a:rPr>
              <a:t>Nya namnrutan </a:t>
            </a:r>
            <a:endParaRPr lang="sv-SE" sz="1600" dirty="0">
              <a:latin typeface="Calibri" panose="020F0502020204030204" pitchFamily="34" charset="0"/>
              <a:ea typeface="Calibri" panose="020F0502020204030204" pitchFamily="34" charset="0"/>
              <a:cs typeface="Times New Roman" panose="02020603050405020304" pitchFamily="18" charset="0"/>
            </a:endParaRPr>
          </a:p>
        </p:txBody>
      </p:sp>
      <p:sp>
        <p:nvSpPr>
          <p:cNvPr id="35" name="Rektangel 34">
            <a:extLst>
              <a:ext uri="{FF2B5EF4-FFF2-40B4-BE49-F238E27FC236}">
                <a16:creationId xmlns:a16="http://schemas.microsoft.com/office/drawing/2014/main" id="{B56B6F56-6013-460E-B11D-7EE4AF47C0A8}"/>
              </a:ext>
            </a:extLst>
          </p:cNvPr>
          <p:cNvSpPr/>
          <p:nvPr/>
        </p:nvSpPr>
        <p:spPr>
          <a:xfrm>
            <a:off x="451907" y="1678147"/>
            <a:ext cx="2906898" cy="338554"/>
          </a:xfrm>
          <a:prstGeom prst="rect">
            <a:avLst/>
          </a:prstGeom>
        </p:spPr>
        <p:txBody>
          <a:bodyPr wrap="square">
            <a:spAutoFit/>
          </a:bodyPr>
          <a:lstStyle/>
          <a:p>
            <a:pPr>
              <a:spcAft>
                <a:spcPts val="0"/>
              </a:spcAft>
            </a:pPr>
            <a:r>
              <a:rPr lang="sv-SE" sz="1600" b="1" dirty="0">
                <a:latin typeface="Calibri" panose="020F0502020204030204" pitchFamily="34" charset="0"/>
                <a:ea typeface="Calibri" panose="020F0502020204030204" pitchFamily="34" charset="0"/>
                <a:cs typeface="Times New Roman" panose="02020603050405020304" pitchFamily="18" charset="0"/>
              </a:rPr>
              <a:t>Vanligt förekommande:</a:t>
            </a:r>
            <a:endParaRPr lang="sv-SE" sz="1600" dirty="0">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201526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4"/>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0"/>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6"/>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0"/>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1"/>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23"/>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9"/>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21"/>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7"/>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24"/>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18"/>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28"/>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25"/>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2"/>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33"/>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27"/>
                                        </p:tgtEl>
                                        <p:attrNameLst>
                                          <p:attrName>style.visibility</p:attrName>
                                        </p:attrNameLst>
                                      </p:cBhvr>
                                      <p:to>
                                        <p:strVal val="visible"/>
                                      </p:to>
                                    </p:set>
                                  </p:childTnLst>
                                </p:cTn>
                              </p:par>
                              <p:par>
                                <p:cTn id="45" presetID="1" presetClass="entr" presetSubtype="0" fill="hold" nodeType="withEffect">
                                  <p:stCondLst>
                                    <p:cond delay="0"/>
                                  </p:stCondLst>
                                  <p:childTnLst>
                                    <p:set>
                                      <p:cBhvr>
                                        <p:cTn id="46" dur="1" fill="hold">
                                          <p:stCondLst>
                                            <p:cond delay="0"/>
                                          </p:stCondLst>
                                        </p:cTn>
                                        <p:tgtEl>
                                          <p:spTgt spid="29"/>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16"/>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22" grpId="0" animBg="1"/>
      <p:bldP spid="23" grpId="0" animBg="1"/>
      <p:bldP spid="24" grpId="0" animBg="1"/>
      <p:bldP spid="25" grpId="0"/>
      <p:bldP spid="26" grpId="0"/>
      <p:bldP spid="14" grpId="0" animBg="1"/>
      <p:bldP spid="16" grpId="0" animBg="1"/>
      <p:bldP spid="18" grpId="0" animBg="1"/>
      <p:bldP spid="19" grpId="0" animBg="1"/>
      <p:bldP spid="27" grpId="0"/>
      <p:bldP spid="30" grpId="0" animBg="1"/>
      <p:bldP spid="31" grpId="0" animBg="1"/>
      <p:bldP spid="2" grpId="0" animBg="1"/>
      <p:bldP spid="33" grpId="0" animBg="1"/>
      <p:bldP spid="15"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ktangel 4"/>
          <p:cNvSpPr/>
          <p:nvPr/>
        </p:nvSpPr>
        <p:spPr>
          <a:xfrm>
            <a:off x="0" y="1"/>
            <a:ext cx="12192000" cy="1400174"/>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90000"/>
              </a:lnSpc>
              <a:spcBef>
                <a:spcPts val="600"/>
              </a:spcBef>
              <a:spcAft>
                <a:spcPct val="0"/>
              </a:spcAft>
              <a:buClrTx/>
              <a:buSzTx/>
              <a:buFontTx/>
              <a:buNone/>
              <a:tabLst/>
              <a:defRPr/>
            </a:pPr>
            <a:endParaRPr kumimoji="0" lang="sv-SE" sz="2000" b="0" i="0" u="none" strike="noStrike" kern="1200" cap="none" spc="0" normalizeH="0" baseline="0" noProof="0" dirty="0" err="1">
              <a:ln>
                <a:noFill/>
              </a:ln>
              <a:solidFill>
                <a:srgbClr val="FFFFFF"/>
              </a:solidFill>
              <a:effectLst/>
              <a:uLnTx/>
              <a:uFillTx/>
              <a:latin typeface="Arial"/>
              <a:ea typeface="+mn-ea"/>
              <a:cs typeface="Arial" pitchFamily="34" charset="0"/>
            </a:endParaRPr>
          </a:p>
        </p:txBody>
      </p:sp>
      <p:sp>
        <p:nvSpPr>
          <p:cNvPr id="6" name="Rubrik 5"/>
          <p:cNvSpPr>
            <a:spLocks noGrp="1"/>
          </p:cNvSpPr>
          <p:nvPr>
            <p:ph type="title"/>
          </p:nvPr>
        </p:nvSpPr>
        <p:spPr/>
        <p:txBody>
          <a:bodyPr/>
          <a:lstStyle/>
          <a:p>
            <a:r>
              <a:rPr lang="sv-SE" dirty="0">
                <a:solidFill>
                  <a:srgbClr val="FFFFFF"/>
                </a:solidFill>
              </a:rPr>
              <a:t>Hänvisning till andra anvisningar och standarder</a:t>
            </a:r>
            <a:br>
              <a:rPr lang="sv-SE" sz="8800" dirty="0">
                <a:solidFill>
                  <a:srgbClr val="FFFFFF"/>
                </a:solidFill>
              </a:rPr>
            </a:br>
            <a:endParaRPr lang="sv-SE" sz="1800" dirty="0">
              <a:solidFill>
                <a:schemeClr val="bg1"/>
              </a:solidFill>
            </a:endParaRPr>
          </a:p>
        </p:txBody>
      </p:sp>
      <p:sp>
        <p:nvSpPr>
          <p:cNvPr id="8" name="Platshållare för innehåll 6">
            <a:extLst>
              <a:ext uri="{FF2B5EF4-FFF2-40B4-BE49-F238E27FC236}">
                <a16:creationId xmlns:a16="http://schemas.microsoft.com/office/drawing/2014/main" id="{49CDC796-CA1F-4B78-8FD6-A01EC5A083A5}"/>
              </a:ext>
            </a:extLst>
          </p:cNvPr>
          <p:cNvSpPr txBox="1">
            <a:spLocks/>
          </p:cNvSpPr>
          <p:nvPr/>
        </p:nvSpPr>
        <p:spPr bwMode="auto">
          <a:xfrm>
            <a:off x="385080" y="1597808"/>
            <a:ext cx="10825845" cy="48283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44000" tIns="45720" rIns="91440" bIns="45720" numCol="1" anchor="t" anchorCtr="0" compatLnSpc="1">
            <a:prstTxWarp prst="textNoShape">
              <a:avLst/>
            </a:prstTxWarp>
          </a:bodyPr>
          <a:lstStyle>
            <a:lvl1pPr marL="180975" indent="-180975" algn="l" rtl="0" eaLnBrk="1" fontAlgn="base" hangingPunct="1">
              <a:lnSpc>
                <a:spcPct val="90000"/>
              </a:lnSpc>
              <a:spcBef>
                <a:spcPts val="900"/>
              </a:spcBef>
              <a:spcAft>
                <a:spcPct val="0"/>
              </a:spcAft>
              <a:buClr>
                <a:schemeClr val="tx2"/>
              </a:buClr>
              <a:buFont typeface="Arial" panose="020B0604020202020204" pitchFamily="34" charset="0"/>
              <a:buChar char="•"/>
              <a:defRPr sz="2000" kern="1200">
                <a:solidFill>
                  <a:schemeClr val="tx2"/>
                </a:solidFill>
                <a:latin typeface="+mn-lt"/>
                <a:ea typeface="+mn-ea"/>
                <a:cs typeface="Arial" pitchFamily="34" charset="0"/>
              </a:defRPr>
            </a:lvl1pPr>
            <a:lvl2pPr marL="401638" indent="-204788" algn="l" rtl="0" eaLnBrk="1" fontAlgn="base" hangingPunct="1">
              <a:lnSpc>
                <a:spcPct val="90000"/>
              </a:lnSpc>
              <a:spcBef>
                <a:spcPts val="900"/>
              </a:spcBef>
              <a:spcAft>
                <a:spcPct val="0"/>
              </a:spcAft>
              <a:buClr>
                <a:schemeClr val="tx2"/>
              </a:buClr>
              <a:buFont typeface="Arial" pitchFamily="34" charset="0"/>
              <a:buChar char="‒"/>
              <a:defRPr sz="1800" kern="1200">
                <a:solidFill>
                  <a:schemeClr val="tx2"/>
                </a:solidFill>
                <a:latin typeface="+mn-lt"/>
                <a:ea typeface="+mn-ea"/>
                <a:cs typeface="Arial" pitchFamily="34" charset="0"/>
              </a:defRPr>
            </a:lvl2pPr>
            <a:lvl3pPr marL="590550" indent="-180975" algn="l" rtl="0" eaLnBrk="1" fontAlgn="base" hangingPunct="1">
              <a:lnSpc>
                <a:spcPct val="90000"/>
              </a:lnSpc>
              <a:spcBef>
                <a:spcPts val="900"/>
              </a:spcBef>
              <a:spcAft>
                <a:spcPct val="0"/>
              </a:spcAft>
              <a:buClr>
                <a:schemeClr val="tx2"/>
              </a:buClr>
              <a:buFont typeface="Arial" pitchFamily="34" charset="0"/>
              <a:buChar char="•"/>
              <a:defRPr sz="1600" kern="1200">
                <a:solidFill>
                  <a:schemeClr val="tx2"/>
                </a:solidFill>
                <a:latin typeface="+mn-lt"/>
                <a:ea typeface="+mn-ea"/>
                <a:cs typeface="Arial" pitchFamily="34" charset="0"/>
              </a:defRPr>
            </a:lvl3pPr>
            <a:lvl4pPr marL="803275" indent="-220663" algn="l" rtl="0" eaLnBrk="1" fontAlgn="base" hangingPunct="1">
              <a:lnSpc>
                <a:spcPct val="90000"/>
              </a:lnSpc>
              <a:spcBef>
                <a:spcPts val="800"/>
              </a:spcBef>
              <a:spcAft>
                <a:spcPct val="0"/>
              </a:spcAft>
              <a:buClr>
                <a:schemeClr val="tx1"/>
              </a:buClr>
              <a:buFont typeface="Arial" pitchFamily="34" charset="0"/>
              <a:buChar char="‒"/>
              <a:defRPr sz="1800" kern="1200">
                <a:solidFill>
                  <a:schemeClr val="tx1"/>
                </a:solidFill>
                <a:latin typeface="Arial" pitchFamily="34" charset="0"/>
                <a:ea typeface="+mn-ea"/>
                <a:cs typeface="Arial" pitchFamily="34" charset="0"/>
              </a:defRPr>
            </a:lvl4pPr>
            <a:lvl5pPr marL="985838" indent="-182563" algn="l" rtl="0" eaLnBrk="1" fontAlgn="base" hangingPunct="1">
              <a:spcBef>
                <a:spcPct val="20000"/>
              </a:spcBef>
              <a:spcAft>
                <a:spcPct val="0"/>
              </a:spcAft>
              <a:buClr>
                <a:schemeClr val="tx1"/>
              </a:buClr>
              <a:buFont typeface="Arial" panose="020B0604020202020204" pitchFamily="34" charset="0"/>
              <a:buChar char="•"/>
              <a:defRPr kern="1200">
                <a:solidFill>
                  <a:schemeClr val="tx1"/>
                </a:solidFill>
                <a:latin typeface="Arial" pitchFamily="34" charset="0"/>
                <a:ea typeface="+mn-ea"/>
                <a:cs typeface="Arial" pitchFamily="34" charset="0"/>
              </a:defRPr>
            </a:lvl5pPr>
            <a:lvl6pPr marL="3047924" indent="0" algn="l" defTabSz="1219170" rtl="0" eaLnBrk="1" latinLnBrk="0" hangingPunct="1">
              <a:spcBef>
                <a:spcPct val="20000"/>
              </a:spcBef>
              <a:buFont typeface="Arial" pitchFamily="34" charset="0"/>
              <a:buNone/>
              <a:defRPr sz="2667" kern="1200">
                <a:solidFill>
                  <a:schemeClr val="tx1"/>
                </a:solidFill>
                <a:latin typeface="+mn-lt"/>
                <a:ea typeface="+mn-ea"/>
                <a:cs typeface="+mn-cs"/>
              </a:defRPr>
            </a:lvl6pPr>
            <a:lvl7pPr marL="3962301"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7pPr>
            <a:lvl8pPr marL="457188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8pPr>
            <a:lvl9pPr marL="5181470"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9pPr>
          </a:lstStyle>
          <a:p>
            <a:pPr>
              <a:spcBef>
                <a:spcPts val="600"/>
              </a:spcBef>
            </a:pPr>
            <a:r>
              <a:rPr lang="sv-SE" sz="1600" dirty="0">
                <a:solidFill>
                  <a:srgbClr val="000000"/>
                </a:solidFill>
              </a:rPr>
              <a:t>Framtagen av BEAst med stöd av SBUF, deltagare och omfattning, se SBUF-rapport nr 13507.</a:t>
            </a:r>
          </a:p>
          <a:p>
            <a:pPr>
              <a:spcBef>
                <a:spcPts val="600"/>
              </a:spcBef>
            </a:pPr>
            <a:r>
              <a:rPr lang="sv-SE" sz="1600" dirty="0">
                <a:solidFill>
                  <a:srgbClr val="000000"/>
                </a:solidFill>
              </a:rPr>
              <a:t>BEAst AB äger upphovsrätten till det som beskrivs i detta dokument. För implementeringar kan dokumentet fritt laddas ned från BEAst webbplats och användas fritt. Anpassningar är tillåtna, förutsatt att </a:t>
            </a:r>
            <a:r>
              <a:rPr lang="sv-SE" sz="1600" dirty="0" err="1">
                <a:solidFill>
                  <a:srgbClr val="000000"/>
                </a:solidFill>
              </a:rPr>
              <a:t>interoperabilitet</a:t>
            </a:r>
            <a:r>
              <a:rPr lang="sv-SE" sz="1600" dirty="0">
                <a:solidFill>
                  <a:srgbClr val="000000"/>
                </a:solidFill>
              </a:rPr>
              <a:t> säkerställs. Detta dokument får inte ändras, distribueras, säljas eller ompaketeras på något sätt utan föregående samtycke från BEAst AB, frågor och samtycke skickas enklast till BEAst.se arbetsutskott Bygghandlingar.</a:t>
            </a:r>
            <a:endParaRPr lang="sv-SE" sz="1600" dirty="0"/>
          </a:p>
          <a:p>
            <a:pPr>
              <a:spcBef>
                <a:spcPts val="600"/>
              </a:spcBef>
            </a:pPr>
            <a:r>
              <a:rPr lang="sv-SE" sz="1600" dirty="0"/>
              <a:t>BEAst PDF </a:t>
            </a:r>
            <a:r>
              <a:rPr lang="sv-SE" sz="1600" dirty="0" err="1"/>
              <a:t>Guidelines</a:t>
            </a:r>
            <a:r>
              <a:rPr lang="sv-SE" sz="1600" dirty="0"/>
              <a:t> med exempel för tekniskt rätt innehåll vid PDF export för att kunna skapa automatiska hyperlänkar mellan handlingar och hänvisningar, finns tillgänglig på BEAst hemsida. </a:t>
            </a:r>
          </a:p>
          <a:p>
            <a:pPr>
              <a:spcBef>
                <a:spcPts val="600"/>
              </a:spcBef>
            </a:pPr>
            <a:r>
              <a:rPr lang="sv-SE" sz="1600" dirty="0">
                <a:solidFill>
                  <a:srgbClr val="000000"/>
                </a:solidFill>
              </a:rPr>
              <a:t>SIS standard:</a:t>
            </a:r>
          </a:p>
          <a:p>
            <a:pPr lvl="1">
              <a:spcBef>
                <a:spcPts val="600"/>
              </a:spcBef>
            </a:pPr>
            <a:r>
              <a:rPr lang="sv-SE" sz="1400" dirty="0">
                <a:solidFill>
                  <a:srgbClr val="000000"/>
                </a:solidFill>
              </a:rPr>
              <a:t>SS 32201-2011, 		Handlingar i bygg och förvaltningsprocessen</a:t>
            </a:r>
          </a:p>
          <a:p>
            <a:pPr lvl="1">
              <a:spcBef>
                <a:spcPts val="600"/>
              </a:spcBef>
            </a:pPr>
            <a:r>
              <a:rPr lang="sv-SE" sz="1400" dirty="0">
                <a:solidFill>
                  <a:srgbClr val="000000"/>
                </a:solidFill>
              </a:rPr>
              <a:t>SS 32206-2008, 		Byggdokument, ändringar</a:t>
            </a:r>
          </a:p>
          <a:p>
            <a:pPr lvl="1">
              <a:spcBef>
                <a:spcPts val="600"/>
              </a:spcBef>
            </a:pPr>
            <a:r>
              <a:rPr lang="sv-SE" sz="1400" dirty="0">
                <a:solidFill>
                  <a:srgbClr val="000000"/>
                </a:solidFill>
              </a:rPr>
              <a:t>SS 32266-2008, 		Byggdokument, angivning av status</a:t>
            </a:r>
          </a:p>
          <a:p>
            <a:pPr lvl="1">
              <a:spcBef>
                <a:spcPts val="600"/>
              </a:spcBef>
            </a:pPr>
            <a:r>
              <a:rPr lang="sv-SE" sz="1400" dirty="0">
                <a:solidFill>
                  <a:srgbClr val="000000"/>
                </a:solidFill>
              </a:rPr>
              <a:t>SS 32271-2016, 		Byggritningar, ritningsnumrering</a:t>
            </a:r>
          </a:p>
          <a:p>
            <a:pPr lvl="1">
              <a:spcBef>
                <a:spcPts val="600"/>
              </a:spcBef>
            </a:pPr>
            <a:r>
              <a:rPr lang="sv-SE" sz="1400" dirty="0">
                <a:solidFill>
                  <a:srgbClr val="000000"/>
                </a:solidFill>
              </a:rPr>
              <a:t>SS-EN-ISO 5457 A1 2010, 	Storlekar och utformning av ritningsblanketter</a:t>
            </a:r>
          </a:p>
          <a:p>
            <a:pPr lvl="1">
              <a:spcBef>
                <a:spcPts val="600"/>
              </a:spcBef>
            </a:pPr>
            <a:r>
              <a:rPr lang="sv-SE" sz="1400" dirty="0">
                <a:solidFill>
                  <a:srgbClr val="000000"/>
                </a:solidFill>
              </a:rPr>
              <a:t>SS-EN-ISO 7200-2011, 	Datafält i ritningens huvudfält</a:t>
            </a:r>
          </a:p>
          <a:p>
            <a:pPr lvl="1"/>
            <a:r>
              <a:rPr lang="sv-SE" sz="1400" dirty="0" err="1">
                <a:solidFill>
                  <a:srgbClr val="000000"/>
                </a:solidFill>
              </a:rPr>
              <a:t>ftSS</a:t>
            </a:r>
            <a:r>
              <a:rPr lang="sv-SE" sz="1400" dirty="0">
                <a:solidFill>
                  <a:srgbClr val="000000"/>
                </a:solidFill>
              </a:rPr>
              <a:t> 32207 (remiss) 	Bygg- och förvaltningsdokumentation, Utformning av och innehåll i namnruta</a:t>
            </a:r>
          </a:p>
          <a:p>
            <a:pPr lvl="1"/>
            <a:r>
              <a:rPr lang="sv-SE" sz="1400" dirty="0" err="1">
                <a:solidFill>
                  <a:srgbClr val="000000"/>
                </a:solidFill>
              </a:rPr>
              <a:t>ftSS</a:t>
            </a:r>
            <a:r>
              <a:rPr lang="sv-SE" sz="1400" dirty="0">
                <a:solidFill>
                  <a:srgbClr val="000000"/>
                </a:solidFill>
              </a:rPr>
              <a:t> 32209 (remiss) 	Bygg- och förvaltningsdokumentation, Angivning av handling och granskningssteg</a:t>
            </a:r>
            <a:endParaRPr lang="sv-SE" dirty="0">
              <a:solidFill>
                <a:srgbClr val="000000"/>
              </a:solidFill>
            </a:endParaRPr>
          </a:p>
          <a:p>
            <a:pPr>
              <a:spcBef>
                <a:spcPts val="600"/>
              </a:spcBef>
            </a:pPr>
            <a:r>
              <a:rPr lang="sv-SE" sz="1600" dirty="0">
                <a:solidFill>
                  <a:srgbClr val="000000"/>
                </a:solidFill>
              </a:rPr>
              <a:t>Svensk Byggtjänst: BH90, BSAB 96, </a:t>
            </a:r>
            <a:r>
              <a:rPr lang="sv-SE" sz="1600" dirty="0" err="1">
                <a:solidFill>
                  <a:srgbClr val="000000"/>
                </a:solidFill>
              </a:rPr>
              <a:t>CoClass</a:t>
            </a:r>
            <a:endParaRPr lang="sv-SE" sz="1600" dirty="0">
              <a:latin typeface="Arial" pitchFamily="34" charset="0"/>
            </a:endParaRPr>
          </a:p>
          <a:p>
            <a:pPr marL="0" indent="0">
              <a:spcBef>
                <a:spcPts val="600"/>
              </a:spcBef>
              <a:buNone/>
            </a:pPr>
            <a:endParaRPr lang="sv-SE" sz="1600" dirty="0">
              <a:latin typeface="Arial" pitchFamily="34" charset="0"/>
            </a:endParaRPr>
          </a:p>
          <a:p>
            <a:pPr marL="0" indent="0">
              <a:buNone/>
            </a:pPr>
            <a:endParaRPr lang="sv-SE" sz="1600" dirty="0"/>
          </a:p>
        </p:txBody>
      </p:sp>
    </p:spTree>
    <p:extLst>
      <p:ext uri="{BB962C8B-B14F-4D97-AF65-F5344CB8AC3E}">
        <p14:creationId xmlns:p14="http://schemas.microsoft.com/office/powerpoint/2010/main" val="26682629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ubrik 5"/>
          <p:cNvSpPr>
            <a:spLocks noGrp="1"/>
          </p:cNvSpPr>
          <p:nvPr>
            <p:ph type="title"/>
          </p:nvPr>
        </p:nvSpPr>
        <p:spPr/>
        <p:txBody>
          <a:bodyPr/>
          <a:lstStyle/>
          <a:p>
            <a:r>
              <a:rPr lang="sv-SE" dirty="0">
                <a:solidFill>
                  <a:srgbClr val="FFFFFF"/>
                </a:solidFill>
              </a:rPr>
              <a:t>BEA</a:t>
            </a:r>
            <a:br>
              <a:rPr lang="sv-SE" sz="8800" dirty="0">
                <a:solidFill>
                  <a:srgbClr val="FFFFFF"/>
                </a:solidFill>
              </a:rPr>
            </a:br>
            <a:r>
              <a:rPr lang="sv-SE" sz="1800" b="0" dirty="0">
                <a:solidFill>
                  <a:srgbClr val="FFFFFF"/>
                </a:solidFill>
              </a:rPr>
              <a:t>Branschgemensamt projekt via BEAst</a:t>
            </a:r>
            <a:endParaRPr lang="sv-SE" sz="1800" dirty="0">
              <a:solidFill>
                <a:schemeClr val="bg1"/>
              </a:solidFill>
            </a:endParaRPr>
          </a:p>
        </p:txBody>
      </p:sp>
      <p:pic>
        <p:nvPicPr>
          <p:cNvPr id="4" name="Bildobjekt 3"/>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024697" y="2712609"/>
            <a:ext cx="7323455" cy="2484335"/>
          </a:xfrm>
          <a:prstGeom prst="rect">
            <a:avLst/>
          </a:prstGeom>
        </p:spPr>
      </p:pic>
      <p:sp>
        <p:nvSpPr>
          <p:cNvPr id="9" name="Rektangel 8"/>
          <p:cNvSpPr/>
          <p:nvPr/>
        </p:nvSpPr>
        <p:spPr>
          <a:xfrm>
            <a:off x="10455564" y="6268953"/>
            <a:ext cx="1507836" cy="44690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spcBef>
                <a:spcPts val="600"/>
              </a:spcBef>
            </a:pPr>
            <a:endParaRPr lang="sv-SE" sz="2000" dirty="0" err="1">
              <a:solidFill>
                <a:srgbClr val="FFFFFF"/>
              </a:solidFill>
              <a:latin typeface="Arial" pitchFamily="34" charset="0"/>
              <a:cs typeface="Arial" pitchFamily="34" charset="0"/>
            </a:endParaRPr>
          </a:p>
        </p:txBody>
      </p:sp>
    </p:spTree>
    <p:extLst>
      <p:ext uri="{BB962C8B-B14F-4D97-AF65-F5344CB8AC3E}">
        <p14:creationId xmlns:p14="http://schemas.microsoft.com/office/powerpoint/2010/main" val="24799536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ktangel 4"/>
          <p:cNvSpPr/>
          <p:nvPr/>
        </p:nvSpPr>
        <p:spPr>
          <a:xfrm>
            <a:off x="0" y="0"/>
            <a:ext cx="12192000" cy="1400174"/>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spcBef>
                <a:spcPts val="600"/>
              </a:spcBef>
            </a:pPr>
            <a:endParaRPr lang="sv-SE" sz="2000" dirty="0" err="1">
              <a:solidFill>
                <a:srgbClr val="FFFFFF"/>
              </a:solidFill>
              <a:cs typeface="Arial" pitchFamily="34" charset="0"/>
            </a:endParaRPr>
          </a:p>
        </p:txBody>
      </p:sp>
      <p:sp>
        <p:nvSpPr>
          <p:cNvPr id="6" name="Rubrik 5"/>
          <p:cNvSpPr>
            <a:spLocks noGrp="1"/>
          </p:cNvSpPr>
          <p:nvPr>
            <p:ph type="title"/>
          </p:nvPr>
        </p:nvSpPr>
        <p:spPr/>
        <p:txBody>
          <a:bodyPr/>
          <a:lstStyle/>
          <a:p>
            <a:br>
              <a:rPr lang="sv-SE" dirty="0">
                <a:solidFill>
                  <a:srgbClr val="FFFFFF"/>
                </a:solidFill>
              </a:rPr>
            </a:br>
            <a:r>
              <a:rPr lang="sv-SE" dirty="0">
                <a:solidFill>
                  <a:srgbClr val="FFFFFF"/>
                </a:solidFill>
              </a:rPr>
              <a:t>1. Namnruta i handlingar</a:t>
            </a:r>
            <a:br>
              <a:rPr lang="sv-SE" sz="1800" dirty="0">
                <a:solidFill>
                  <a:srgbClr val="FFFFFF"/>
                </a:solidFill>
              </a:rPr>
            </a:br>
            <a:r>
              <a:rPr lang="sv-SE" sz="1800" b="0" dirty="0">
                <a:solidFill>
                  <a:srgbClr val="FFFFFF"/>
                </a:solidFill>
              </a:rPr>
              <a:t>Syfte och mål</a:t>
            </a:r>
            <a:endParaRPr lang="sv-SE" sz="1800" b="0" dirty="0">
              <a:solidFill>
                <a:schemeClr val="bg1"/>
              </a:solidFill>
            </a:endParaRPr>
          </a:p>
        </p:txBody>
      </p:sp>
      <p:sp>
        <p:nvSpPr>
          <p:cNvPr id="7" name="Platshållare för innehåll 6">
            <a:extLst>
              <a:ext uri="{FF2B5EF4-FFF2-40B4-BE49-F238E27FC236}">
                <a16:creationId xmlns:a16="http://schemas.microsoft.com/office/drawing/2014/main" id="{4AF69CFC-FDB2-4243-AD2B-396FDD60EF66}"/>
              </a:ext>
            </a:extLst>
          </p:cNvPr>
          <p:cNvSpPr txBox="1">
            <a:spLocks/>
          </p:cNvSpPr>
          <p:nvPr/>
        </p:nvSpPr>
        <p:spPr bwMode="auto">
          <a:xfrm>
            <a:off x="385079" y="1746563"/>
            <a:ext cx="10790922" cy="44787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44000" tIns="45720" rIns="91440" bIns="45720" numCol="1" anchor="t" anchorCtr="0" compatLnSpc="1">
            <a:prstTxWarp prst="textNoShape">
              <a:avLst/>
            </a:prstTxWarp>
          </a:bodyPr>
          <a:lstStyle>
            <a:lvl1pPr marL="180975" indent="-180975" algn="l" rtl="0" eaLnBrk="1" fontAlgn="base" hangingPunct="1">
              <a:lnSpc>
                <a:spcPct val="90000"/>
              </a:lnSpc>
              <a:spcBef>
                <a:spcPts val="900"/>
              </a:spcBef>
              <a:spcAft>
                <a:spcPct val="0"/>
              </a:spcAft>
              <a:buClr>
                <a:schemeClr val="tx2"/>
              </a:buClr>
              <a:buFont typeface="Arial" panose="020B0604020202020204" pitchFamily="34" charset="0"/>
              <a:buChar char="•"/>
              <a:defRPr sz="2000" kern="1200">
                <a:solidFill>
                  <a:schemeClr val="tx2"/>
                </a:solidFill>
                <a:latin typeface="+mn-lt"/>
                <a:ea typeface="+mn-ea"/>
                <a:cs typeface="Arial" pitchFamily="34" charset="0"/>
              </a:defRPr>
            </a:lvl1pPr>
            <a:lvl2pPr marL="401638" indent="-204788" algn="l" rtl="0" eaLnBrk="1" fontAlgn="base" hangingPunct="1">
              <a:lnSpc>
                <a:spcPct val="90000"/>
              </a:lnSpc>
              <a:spcBef>
                <a:spcPts val="900"/>
              </a:spcBef>
              <a:spcAft>
                <a:spcPct val="0"/>
              </a:spcAft>
              <a:buClr>
                <a:schemeClr val="tx2"/>
              </a:buClr>
              <a:buFont typeface="Arial" pitchFamily="34" charset="0"/>
              <a:buChar char="‒"/>
              <a:defRPr sz="1800" kern="1200">
                <a:solidFill>
                  <a:schemeClr val="tx2"/>
                </a:solidFill>
                <a:latin typeface="+mn-lt"/>
                <a:ea typeface="+mn-ea"/>
                <a:cs typeface="Arial" pitchFamily="34" charset="0"/>
              </a:defRPr>
            </a:lvl2pPr>
            <a:lvl3pPr marL="590550" indent="-180975" algn="l" rtl="0" eaLnBrk="1" fontAlgn="base" hangingPunct="1">
              <a:lnSpc>
                <a:spcPct val="90000"/>
              </a:lnSpc>
              <a:spcBef>
                <a:spcPts val="900"/>
              </a:spcBef>
              <a:spcAft>
                <a:spcPct val="0"/>
              </a:spcAft>
              <a:buClr>
                <a:schemeClr val="tx2"/>
              </a:buClr>
              <a:buFont typeface="Arial" pitchFamily="34" charset="0"/>
              <a:buChar char="•"/>
              <a:defRPr sz="1600" kern="1200">
                <a:solidFill>
                  <a:schemeClr val="tx2"/>
                </a:solidFill>
                <a:latin typeface="+mn-lt"/>
                <a:ea typeface="+mn-ea"/>
                <a:cs typeface="Arial" pitchFamily="34" charset="0"/>
              </a:defRPr>
            </a:lvl3pPr>
            <a:lvl4pPr marL="803275" indent="-220663" algn="l" rtl="0" eaLnBrk="1" fontAlgn="base" hangingPunct="1">
              <a:lnSpc>
                <a:spcPct val="90000"/>
              </a:lnSpc>
              <a:spcBef>
                <a:spcPts val="800"/>
              </a:spcBef>
              <a:spcAft>
                <a:spcPct val="0"/>
              </a:spcAft>
              <a:buClr>
                <a:schemeClr val="tx1"/>
              </a:buClr>
              <a:buFont typeface="Arial" pitchFamily="34" charset="0"/>
              <a:buChar char="‒"/>
              <a:defRPr sz="1800" kern="1200">
                <a:solidFill>
                  <a:schemeClr val="tx1"/>
                </a:solidFill>
                <a:latin typeface="Arial" pitchFamily="34" charset="0"/>
                <a:ea typeface="+mn-ea"/>
                <a:cs typeface="Arial" pitchFamily="34" charset="0"/>
              </a:defRPr>
            </a:lvl4pPr>
            <a:lvl5pPr marL="985838" indent="-182563" algn="l" rtl="0" eaLnBrk="1" fontAlgn="base" hangingPunct="1">
              <a:spcBef>
                <a:spcPct val="20000"/>
              </a:spcBef>
              <a:spcAft>
                <a:spcPct val="0"/>
              </a:spcAft>
              <a:buClr>
                <a:schemeClr val="tx1"/>
              </a:buClr>
              <a:buFont typeface="Arial" panose="020B0604020202020204" pitchFamily="34" charset="0"/>
              <a:buChar char="•"/>
              <a:defRPr kern="1200">
                <a:solidFill>
                  <a:schemeClr val="tx1"/>
                </a:solidFill>
                <a:latin typeface="Arial" pitchFamily="34" charset="0"/>
                <a:ea typeface="+mn-ea"/>
                <a:cs typeface="Arial" pitchFamily="34" charset="0"/>
              </a:defRPr>
            </a:lvl5pPr>
            <a:lvl6pPr marL="3047924" indent="0" algn="l" defTabSz="1219170" rtl="0" eaLnBrk="1" latinLnBrk="0" hangingPunct="1">
              <a:spcBef>
                <a:spcPct val="20000"/>
              </a:spcBef>
              <a:buFont typeface="Arial" pitchFamily="34" charset="0"/>
              <a:buNone/>
              <a:defRPr sz="2667" kern="1200">
                <a:solidFill>
                  <a:schemeClr val="tx1"/>
                </a:solidFill>
                <a:latin typeface="+mn-lt"/>
                <a:ea typeface="+mn-ea"/>
                <a:cs typeface="+mn-cs"/>
              </a:defRPr>
            </a:lvl6pPr>
            <a:lvl7pPr marL="3962301"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7pPr>
            <a:lvl8pPr marL="457188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8pPr>
            <a:lvl9pPr marL="5181470"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9pPr>
          </a:lstStyle>
          <a:p>
            <a:pPr marL="0" indent="0">
              <a:buNone/>
            </a:pPr>
            <a:r>
              <a:rPr lang="sv-SE" dirty="0"/>
              <a:t>Innehållet i namnrutan möjliggör en bred användning hos beställarorganisationer, projekterande konsulter och entreprenörer. </a:t>
            </a:r>
            <a:br>
              <a:rPr lang="sv-SE" dirty="0"/>
            </a:br>
            <a:br>
              <a:rPr lang="sv-SE" dirty="0"/>
            </a:br>
            <a:r>
              <a:rPr lang="sv-SE" dirty="0"/>
              <a:t>Namnrutan och dess innehåll är en viktig komponent i ett vidare arbete med att digitalisera överföring av teknisk dokumentation i samhällsbyggnadssektorn.</a:t>
            </a:r>
            <a:br>
              <a:rPr lang="sv-SE" dirty="0"/>
            </a:br>
            <a:endParaRPr lang="sv-SE" dirty="0"/>
          </a:p>
          <a:p>
            <a:r>
              <a:rPr lang="sv-SE" b="1" dirty="0"/>
              <a:t>Nuläge</a:t>
            </a:r>
            <a:br>
              <a:rPr lang="sv-SE" b="1" dirty="0"/>
            </a:br>
            <a:r>
              <a:rPr lang="sv-SE" dirty="0"/>
              <a:t>Bristande informationshantering i flera led ger ökade kostnader, kvalitetsbrister och </a:t>
            </a:r>
            <a:br>
              <a:rPr lang="sv-SE" dirty="0"/>
            </a:br>
            <a:r>
              <a:rPr lang="sv-SE" dirty="0"/>
              <a:t>bromsar den digitala utvecklingen.</a:t>
            </a:r>
            <a:br>
              <a:rPr lang="sv-SE" b="1" dirty="0"/>
            </a:br>
            <a:endParaRPr lang="sv-SE" b="1" dirty="0"/>
          </a:p>
          <a:p>
            <a:r>
              <a:rPr lang="sv-SE" b="1" dirty="0"/>
              <a:t>Mål</a:t>
            </a:r>
            <a:br>
              <a:rPr lang="sv-SE" b="1" dirty="0"/>
            </a:br>
            <a:r>
              <a:rPr lang="sv-SE" dirty="0"/>
              <a:t>Effektivisera och kvalitetssäkra hanteringen av dokument i byggprocessen genom standardisering och automatisering för att säkerställa informationsflöden hos alla intressenter.</a:t>
            </a:r>
            <a:br>
              <a:rPr lang="sv-SE" dirty="0"/>
            </a:br>
            <a:br>
              <a:rPr lang="sv-SE" sz="1600" dirty="0"/>
            </a:br>
            <a:br>
              <a:rPr lang="sv-SE" sz="1600" dirty="0"/>
            </a:br>
            <a:endParaRPr lang="sv-SE" sz="1600" dirty="0"/>
          </a:p>
        </p:txBody>
      </p:sp>
    </p:spTree>
    <p:extLst>
      <p:ext uri="{BB962C8B-B14F-4D97-AF65-F5344CB8AC3E}">
        <p14:creationId xmlns:p14="http://schemas.microsoft.com/office/powerpoint/2010/main" val="16460240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ktangel 4"/>
          <p:cNvSpPr/>
          <p:nvPr/>
        </p:nvSpPr>
        <p:spPr>
          <a:xfrm>
            <a:off x="0" y="1"/>
            <a:ext cx="12192000" cy="1400174"/>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90000"/>
              </a:lnSpc>
              <a:spcBef>
                <a:spcPts val="600"/>
              </a:spcBef>
              <a:spcAft>
                <a:spcPct val="0"/>
              </a:spcAft>
              <a:buClrTx/>
              <a:buSzTx/>
              <a:buFontTx/>
              <a:buNone/>
              <a:tabLst/>
              <a:defRPr/>
            </a:pPr>
            <a:endParaRPr kumimoji="0" lang="sv-SE" sz="2000" b="0" i="0" u="none" strike="noStrike" kern="1200" cap="none" spc="0" normalizeH="0" baseline="0" noProof="0" dirty="0" err="1">
              <a:ln>
                <a:noFill/>
              </a:ln>
              <a:solidFill>
                <a:srgbClr val="FFFFFF"/>
              </a:solidFill>
              <a:effectLst/>
              <a:uLnTx/>
              <a:uFillTx/>
              <a:latin typeface="Arial"/>
              <a:ea typeface="+mn-ea"/>
              <a:cs typeface="Arial" pitchFamily="34" charset="0"/>
            </a:endParaRPr>
          </a:p>
        </p:txBody>
      </p:sp>
      <p:sp>
        <p:nvSpPr>
          <p:cNvPr id="6" name="Rubrik 5"/>
          <p:cNvSpPr>
            <a:spLocks noGrp="1"/>
          </p:cNvSpPr>
          <p:nvPr>
            <p:ph type="title"/>
          </p:nvPr>
        </p:nvSpPr>
        <p:spPr>
          <a:xfrm>
            <a:off x="385080" y="197634"/>
            <a:ext cx="11390313" cy="1097766"/>
          </a:xfrm>
        </p:spPr>
        <p:txBody>
          <a:bodyPr/>
          <a:lstStyle/>
          <a:p>
            <a:r>
              <a:rPr lang="sv-SE" dirty="0">
                <a:solidFill>
                  <a:srgbClr val="FFFFFF"/>
                </a:solidFill>
              </a:rPr>
              <a:t>2. Process kring handlingar</a:t>
            </a:r>
            <a:br>
              <a:rPr lang="sv-SE" sz="9600" dirty="0">
                <a:solidFill>
                  <a:srgbClr val="FFFFFF"/>
                </a:solidFill>
              </a:rPr>
            </a:br>
            <a:r>
              <a:rPr lang="sv-SE" sz="1800" b="0" dirty="0">
                <a:solidFill>
                  <a:srgbClr val="FFFFFF"/>
                </a:solidFill>
              </a:rPr>
              <a:t>Hantera informationen i namnrutan från förstudie till relationshandling och förvaltning</a:t>
            </a:r>
            <a:endParaRPr lang="sv-SE" sz="1800" dirty="0">
              <a:solidFill>
                <a:schemeClr val="bg1"/>
              </a:solidFill>
            </a:endParaRPr>
          </a:p>
        </p:txBody>
      </p:sp>
      <p:sp>
        <p:nvSpPr>
          <p:cNvPr id="7" name="textruta 6">
            <a:extLst>
              <a:ext uri="{FF2B5EF4-FFF2-40B4-BE49-F238E27FC236}">
                <a16:creationId xmlns:a16="http://schemas.microsoft.com/office/drawing/2014/main" id="{848B7231-E10B-46BE-B18B-854B76CDC728}"/>
              </a:ext>
            </a:extLst>
          </p:cNvPr>
          <p:cNvSpPr txBox="1"/>
          <p:nvPr/>
        </p:nvSpPr>
        <p:spPr>
          <a:xfrm>
            <a:off x="485178" y="4605381"/>
            <a:ext cx="1030403" cy="523220"/>
          </a:xfrm>
          <a:prstGeom prst="rect">
            <a:avLst/>
          </a:prstGeom>
          <a:solidFill>
            <a:srgbClr val="4472C4"/>
          </a:solidFill>
          <a:ln w="19050" cap="flat" cmpd="sng" algn="ctr">
            <a:noFill/>
            <a:prstDash val="solid"/>
            <a:miter lim="800000"/>
          </a:ln>
          <a:effectLst/>
        </p:spPr>
        <p:txBody>
          <a:bodyPr wrap="square" rtlCol="0">
            <a:spAutoFit/>
          </a:bodyPr>
          <a:lstStyle>
            <a:defPPr>
              <a:defRPr lang="sv-SE"/>
            </a:defPPr>
            <a:lvl1pPr algn="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sv-SE" sz="1400" b="0" i="0" u="none" strike="noStrike" kern="0" cap="none" spc="0" normalizeH="0" baseline="0" noProof="0" dirty="0">
                <a:ln>
                  <a:noFill/>
                </a:ln>
                <a:solidFill>
                  <a:prstClr val="white"/>
                </a:solidFill>
                <a:effectLst/>
                <a:uLnTx/>
                <a:uFillTx/>
                <a:latin typeface="Calibri" panose="020F0502020204030204"/>
                <a:ea typeface="+mn-ea"/>
                <a:cs typeface="+mn-cs"/>
              </a:rPr>
              <a:t>FÖRSTUDIE</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sv-SE" sz="1400" b="0" i="0" u="none" strike="noStrike" kern="0" cap="none" spc="0" normalizeH="0" baseline="0" noProof="0" dirty="0">
                <a:ln>
                  <a:noFill/>
                </a:ln>
                <a:solidFill>
                  <a:prstClr val="white"/>
                </a:solidFill>
                <a:effectLst/>
                <a:uLnTx/>
                <a:uFillTx/>
                <a:latin typeface="Calibri" panose="020F0502020204030204"/>
                <a:ea typeface="+mn-ea"/>
                <a:cs typeface="+mn-cs"/>
              </a:rPr>
              <a:t>HANDLING</a:t>
            </a:r>
          </a:p>
        </p:txBody>
      </p:sp>
      <p:sp>
        <p:nvSpPr>
          <p:cNvPr id="8" name="textruta 7">
            <a:extLst>
              <a:ext uri="{FF2B5EF4-FFF2-40B4-BE49-F238E27FC236}">
                <a16:creationId xmlns:a16="http://schemas.microsoft.com/office/drawing/2014/main" id="{BD34534E-D8DE-409C-A96F-0DCC9947C7A6}"/>
              </a:ext>
            </a:extLst>
          </p:cNvPr>
          <p:cNvSpPr txBox="1"/>
          <p:nvPr/>
        </p:nvSpPr>
        <p:spPr>
          <a:xfrm>
            <a:off x="1847897" y="4609421"/>
            <a:ext cx="999596" cy="523220"/>
          </a:xfrm>
          <a:prstGeom prst="rect">
            <a:avLst/>
          </a:prstGeom>
          <a:solidFill>
            <a:srgbClr val="4472C4"/>
          </a:solidFill>
          <a:ln w="19050" cap="flat" cmpd="sng" algn="ctr">
            <a:noFill/>
            <a:prstDash val="solid"/>
            <a:miter lim="800000"/>
          </a:ln>
          <a:effectLst/>
        </p:spPr>
        <p:txBody>
          <a:bodyPr wrap="square" rtlCol="0">
            <a:spAutoFit/>
          </a:bodyPr>
          <a:lstStyle>
            <a:defPPr>
              <a:defRPr lang="sv-SE"/>
            </a:defPPr>
            <a:lvl1pPr algn="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sv-SE" sz="1400" b="0" i="0" u="none" strike="noStrike" kern="0" cap="none" spc="0" normalizeH="0" baseline="0" noProof="0" dirty="0">
                <a:ln>
                  <a:noFill/>
                </a:ln>
                <a:solidFill>
                  <a:prstClr val="white"/>
                </a:solidFill>
                <a:effectLst/>
                <a:uLnTx/>
                <a:uFillTx/>
                <a:latin typeface="Calibri" panose="020F0502020204030204"/>
                <a:ea typeface="+mn-ea"/>
                <a:cs typeface="+mn-cs"/>
              </a:rPr>
              <a:t>PROGRAM HANDLING</a:t>
            </a:r>
            <a:endParaRPr kumimoji="0" lang="sv-SE" sz="18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9" name="textruta 8">
            <a:extLst>
              <a:ext uri="{FF2B5EF4-FFF2-40B4-BE49-F238E27FC236}">
                <a16:creationId xmlns:a16="http://schemas.microsoft.com/office/drawing/2014/main" id="{6524D471-0B79-47A4-BAA9-8252755431A9}"/>
              </a:ext>
            </a:extLst>
          </p:cNvPr>
          <p:cNvSpPr txBox="1"/>
          <p:nvPr/>
        </p:nvSpPr>
        <p:spPr>
          <a:xfrm>
            <a:off x="4516015" y="4644419"/>
            <a:ext cx="999596" cy="523220"/>
          </a:xfrm>
          <a:prstGeom prst="rect">
            <a:avLst/>
          </a:prstGeom>
          <a:solidFill>
            <a:srgbClr val="4472C4"/>
          </a:solidFill>
          <a:ln w="19050" cap="flat" cmpd="sng" algn="ctr">
            <a:noFill/>
            <a:prstDash val="solid"/>
            <a:miter lim="800000"/>
          </a:ln>
          <a:effectLst/>
        </p:spPr>
        <p:txBody>
          <a:bodyPr wrap="square" rtlCol="0">
            <a:spAutoFit/>
          </a:bodyPr>
          <a:lstStyle>
            <a:defPPr>
              <a:defRPr lang="sv-SE"/>
            </a:defPPr>
            <a:lvl1pPr algn="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sv-SE" sz="1400" b="0" i="0" u="none" strike="noStrike" kern="0" cap="none" spc="0" normalizeH="0" baseline="0" noProof="0" dirty="0">
                <a:ln>
                  <a:noFill/>
                </a:ln>
                <a:solidFill>
                  <a:prstClr val="white"/>
                </a:solidFill>
                <a:effectLst/>
                <a:uLnTx/>
                <a:uFillTx/>
                <a:latin typeface="Calibri" panose="020F0502020204030204"/>
                <a:ea typeface="+mn-ea"/>
                <a:cs typeface="+mn-cs"/>
              </a:rPr>
              <a:t>SYSTEM</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sv-SE" sz="1400" b="0" i="0" u="none" strike="noStrike" kern="0" cap="none" spc="0" normalizeH="0" baseline="0" noProof="0" dirty="0">
                <a:ln>
                  <a:noFill/>
                </a:ln>
                <a:solidFill>
                  <a:prstClr val="white"/>
                </a:solidFill>
                <a:effectLst/>
                <a:uLnTx/>
                <a:uFillTx/>
                <a:latin typeface="Calibri" panose="020F0502020204030204"/>
                <a:ea typeface="+mn-ea"/>
                <a:cs typeface="+mn-cs"/>
              </a:rPr>
              <a:t>HANDLING</a:t>
            </a:r>
          </a:p>
        </p:txBody>
      </p:sp>
      <p:sp>
        <p:nvSpPr>
          <p:cNvPr id="10" name="textruta 9">
            <a:extLst>
              <a:ext uri="{FF2B5EF4-FFF2-40B4-BE49-F238E27FC236}">
                <a16:creationId xmlns:a16="http://schemas.microsoft.com/office/drawing/2014/main" id="{51F06470-E3E3-4CE4-BB26-BA3D53D8A434}"/>
              </a:ext>
            </a:extLst>
          </p:cNvPr>
          <p:cNvSpPr txBox="1"/>
          <p:nvPr/>
        </p:nvSpPr>
        <p:spPr>
          <a:xfrm>
            <a:off x="7122351" y="4636253"/>
            <a:ext cx="1766604" cy="523220"/>
          </a:xfrm>
          <a:prstGeom prst="rect">
            <a:avLst/>
          </a:prstGeom>
          <a:solidFill>
            <a:srgbClr val="4472C4"/>
          </a:solidFill>
          <a:ln w="19050" cap="flat" cmpd="sng" algn="ctr">
            <a:noFill/>
            <a:prstDash val="solid"/>
            <a:miter lim="800000"/>
          </a:ln>
          <a:effectLst/>
        </p:spPr>
        <p:txBody>
          <a:bodyPr wrap="square" rtlCol="0">
            <a:spAutoFit/>
          </a:bodyPr>
          <a:lstStyle>
            <a:defPPr>
              <a:defRPr lang="sv-SE"/>
            </a:defPPr>
            <a:lvl1pPr algn="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sv-SE" sz="1400" b="0" i="0" u="none" strike="noStrike" kern="0" cap="none" spc="0" normalizeH="0" baseline="0" noProof="0" dirty="0">
                <a:ln>
                  <a:noFill/>
                </a:ln>
                <a:solidFill>
                  <a:prstClr val="white"/>
                </a:solidFill>
                <a:effectLst/>
                <a:uLnTx/>
                <a:uFillTx/>
                <a:latin typeface="Calibri" panose="020F0502020204030204"/>
                <a:ea typeface="+mn-ea"/>
                <a:cs typeface="+mn-cs"/>
              </a:rPr>
              <a:t>BYGG</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sv-SE" sz="1400" b="0" i="0" u="none" strike="noStrike" kern="0" cap="none" spc="0" normalizeH="0" baseline="0" noProof="0" dirty="0">
                <a:ln>
                  <a:noFill/>
                </a:ln>
                <a:solidFill>
                  <a:prstClr val="white"/>
                </a:solidFill>
                <a:effectLst/>
                <a:uLnTx/>
                <a:uFillTx/>
                <a:latin typeface="Calibri" panose="020F0502020204030204"/>
                <a:ea typeface="+mn-ea"/>
                <a:cs typeface="+mn-cs"/>
              </a:rPr>
              <a:t>HANDLING</a:t>
            </a:r>
          </a:p>
        </p:txBody>
      </p:sp>
      <p:sp>
        <p:nvSpPr>
          <p:cNvPr id="11" name="textruta 10">
            <a:extLst>
              <a:ext uri="{FF2B5EF4-FFF2-40B4-BE49-F238E27FC236}">
                <a16:creationId xmlns:a16="http://schemas.microsoft.com/office/drawing/2014/main" id="{148B7030-6BA8-4235-A4A3-1883A91B8D07}"/>
              </a:ext>
            </a:extLst>
          </p:cNvPr>
          <p:cNvSpPr txBox="1"/>
          <p:nvPr/>
        </p:nvSpPr>
        <p:spPr>
          <a:xfrm>
            <a:off x="9175097" y="4633958"/>
            <a:ext cx="2248676" cy="523220"/>
          </a:xfrm>
          <a:prstGeom prst="rect">
            <a:avLst/>
          </a:prstGeom>
          <a:solidFill>
            <a:srgbClr val="4472C4"/>
          </a:solidFill>
          <a:ln w="19050" cap="flat" cmpd="sng" algn="ctr">
            <a:noFill/>
            <a:prstDash val="solid"/>
            <a:miter lim="800000"/>
          </a:ln>
          <a:effectLst/>
        </p:spPr>
        <p:txBody>
          <a:bodyPr wrap="square" rtlCol="0">
            <a:spAutoFit/>
          </a:bodyPr>
          <a:lstStyle>
            <a:defPPr>
              <a:defRPr lang="sv-SE"/>
            </a:defPPr>
            <a:lvl1pPr algn="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sv-SE" sz="1400" b="0" i="0" u="none" strike="noStrike" kern="0" cap="none" spc="0" normalizeH="0" baseline="0" noProof="0" dirty="0">
                <a:ln>
                  <a:noFill/>
                </a:ln>
                <a:solidFill>
                  <a:prstClr val="white"/>
                </a:solidFill>
                <a:effectLst/>
                <a:uLnTx/>
                <a:uFillTx/>
                <a:latin typeface="Calibri" panose="020F0502020204030204"/>
                <a:ea typeface="+mn-ea"/>
                <a:cs typeface="+mn-cs"/>
              </a:rPr>
              <a:t>RELATIONSHANDLING</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sv-SE" sz="1400" b="0" i="0" u="none" strike="noStrike" kern="0" cap="none" spc="0" normalizeH="0" baseline="0" noProof="0" dirty="0">
                <a:ln>
                  <a:noFill/>
                </a:ln>
                <a:solidFill>
                  <a:prstClr val="white"/>
                </a:solidFill>
                <a:effectLst/>
                <a:uLnTx/>
                <a:uFillTx/>
                <a:latin typeface="Calibri" panose="020F0502020204030204"/>
                <a:ea typeface="+mn-ea"/>
                <a:cs typeface="+mn-cs"/>
              </a:rPr>
              <a:t>DRIFT &amp; UNDERHÅLL</a:t>
            </a:r>
          </a:p>
        </p:txBody>
      </p:sp>
      <p:sp>
        <p:nvSpPr>
          <p:cNvPr id="12" name="textruta 11">
            <a:extLst>
              <a:ext uri="{FF2B5EF4-FFF2-40B4-BE49-F238E27FC236}">
                <a16:creationId xmlns:a16="http://schemas.microsoft.com/office/drawing/2014/main" id="{6D13EDA8-6D40-4F63-8B15-802AFBD4C116}"/>
              </a:ext>
            </a:extLst>
          </p:cNvPr>
          <p:cNvSpPr txBox="1"/>
          <p:nvPr/>
        </p:nvSpPr>
        <p:spPr>
          <a:xfrm>
            <a:off x="485178" y="4177823"/>
            <a:ext cx="6351032" cy="369332"/>
          </a:xfrm>
          <a:prstGeom prst="rect">
            <a:avLst/>
          </a:prstGeom>
          <a:solidFill>
            <a:srgbClr val="4472C3"/>
          </a:solidFill>
          <a:ln w="19050" cap="flat" cmpd="sng" algn="ctr">
            <a:noFill/>
            <a:prstDash val="solid"/>
            <a:miter lim="800000"/>
          </a:ln>
          <a:effectLst/>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sv-SE" sz="1800" b="0" i="0" u="none" strike="noStrike" kern="0" cap="none" spc="0" normalizeH="0" baseline="0" noProof="0" dirty="0">
                <a:ln>
                  <a:noFill/>
                </a:ln>
                <a:solidFill>
                  <a:prstClr val="white"/>
                </a:solidFill>
                <a:effectLst/>
                <a:uLnTx/>
                <a:uFillTx/>
                <a:latin typeface="Calibri" panose="020F0502020204030204"/>
                <a:ea typeface="+mn-ea"/>
                <a:cs typeface="+mn-cs"/>
              </a:rPr>
              <a:t>PROJEKTERING</a:t>
            </a:r>
          </a:p>
        </p:txBody>
      </p:sp>
      <p:sp>
        <p:nvSpPr>
          <p:cNvPr id="13" name="textruta 12">
            <a:extLst>
              <a:ext uri="{FF2B5EF4-FFF2-40B4-BE49-F238E27FC236}">
                <a16:creationId xmlns:a16="http://schemas.microsoft.com/office/drawing/2014/main" id="{C23BAFE5-C472-4BEB-BC44-6541CBADCAB2}"/>
              </a:ext>
            </a:extLst>
          </p:cNvPr>
          <p:cNvSpPr txBox="1"/>
          <p:nvPr/>
        </p:nvSpPr>
        <p:spPr>
          <a:xfrm>
            <a:off x="7109029" y="4177823"/>
            <a:ext cx="4301420" cy="369332"/>
          </a:xfrm>
          <a:prstGeom prst="rect">
            <a:avLst/>
          </a:prstGeom>
          <a:solidFill>
            <a:srgbClr val="4472C3"/>
          </a:solidFill>
          <a:ln w="19050" cap="flat" cmpd="sng" algn="ctr">
            <a:noFill/>
            <a:prstDash val="solid"/>
            <a:miter lim="800000"/>
          </a:ln>
          <a:effectLst/>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sv-SE" sz="1800" b="0" i="0" u="none" strike="noStrike" kern="0" cap="none" spc="0" normalizeH="0" baseline="0" noProof="0" dirty="0">
                <a:ln>
                  <a:noFill/>
                </a:ln>
                <a:solidFill>
                  <a:prstClr val="white"/>
                </a:solidFill>
                <a:effectLst/>
                <a:uLnTx/>
                <a:uFillTx/>
                <a:latin typeface="Calibri" panose="020F0502020204030204"/>
                <a:ea typeface="+mn-ea"/>
                <a:cs typeface="+mn-cs"/>
              </a:rPr>
              <a:t>PRODUKTION</a:t>
            </a:r>
          </a:p>
        </p:txBody>
      </p:sp>
      <p:sp>
        <p:nvSpPr>
          <p:cNvPr id="14" name="textruta 13">
            <a:extLst>
              <a:ext uri="{FF2B5EF4-FFF2-40B4-BE49-F238E27FC236}">
                <a16:creationId xmlns:a16="http://schemas.microsoft.com/office/drawing/2014/main" id="{6B701A77-C01B-4383-BEBB-A4265D3350A2}"/>
              </a:ext>
            </a:extLst>
          </p:cNvPr>
          <p:cNvSpPr txBox="1"/>
          <p:nvPr/>
        </p:nvSpPr>
        <p:spPr>
          <a:xfrm>
            <a:off x="485179" y="5599719"/>
            <a:ext cx="8403776" cy="369332"/>
          </a:xfrm>
          <a:prstGeom prst="rect">
            <a:avLst/>
          </a:prstGeom>
          <a:solidFill>
            <a:srgbClr val="00B050"/>
          </a:solidFill>
          <a:ln w="19050" cap="flat" cmpd="sng" algn="ctr">
            <a:noFill/>
            <a:prstDash val="solid"/>
            <a:miter lim="800000"/>
          </a:ln>
          <a:effectLst/>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sv-SE" sz="1800" b="0" i="0" u="none" strike="noStrike" kern="0" cap="none" spc="0" normalizeH="0" baseline="0" noProof="0" dirty="0">
                <a:ln>
                  <a:noFill/>
                </a:ln>
                <a:solidFill>
                  <a:prstClr val="white"/>
                </a:solidFill>
                <a:effectLst/>
                <a:uLnTx/>
                <a:uFillTx/>
                <a:latin typeface="Calibri" panose="020F0502020204030204"/>
                <a:ea typeface="+mn-ea"/>
                <a:cs typeface="+mn-cs"/>
              </a:rPr>
              <a:t>ABK KONSULTER LEVERERAR</a:t>
            </a:r>
          </a:p>
        </p:txBody>
      </p:sp>
      <p:sp>
        <p:nvSpPr>
          <p:cNvPr id="15" name="Pil: nedåt 14">
            <a:extLst>
              <a:ext uri="{FF2B5EF4-FFF2-40B4-BE49-F238E27FC236}">
                <a16:creationId xmlns:a16="http://schemas.microsoft.com/office/drawing/2014/main" id="{B546B7A6-38A9-451B-A0BA-057DB49837F6}"/>
              </a:ext>
            </a:extLst>
          </p:cNvPr>
          <p:cNvSpPr/>
          <p:nvPr/>
        </p:nvSpPr>
        <p:spPr>
          <a:xfrm rot="10800000">
            <a:off x="973939" y="3293485"/>
            <a:ext cx="282103" cy="369331"/>
          </a:xfrm>
          <a:prstGeom prst="downArrow">
            <a:avLst/>
          </a:prstGeom>
          <a:solidFill>
            <a:srgbClr val="FF0000"/>
          </a:solidFill>
          <a:ln w="12700" cap="flat" cmpd="sng" algn="ctr">
            <a:solidFill>
              <a:schemeClr val="bg1"/>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sv-SE" sz="18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16" name="Pil: nedåt 15">
            <a:extLst>
              <a:ext uri="{FF2B5EF4-FFF2-40B4-BE49-F238E27FC236}">
                <a16:creationId xmlns:a16="http://schemas.microsoft.com/office/drawing/2014/main" id="{B5E27192-B171-4972-AFC8-148C92EDCCA2}"/>
              </a:ext>
            </a:extLst>
          </p:cNvPr>
          <p:cNvSpPr/>
          <p:nvPr/>
        </p:nvSpPr>
        <p:spPr>
          <a:xfrm rot="10800000">
            <a:off x="3036002" y="3306600"/>
            <a:ext cx="282103" cy="369331"/>
          </a:xfrm>
          <a:prstGeom prst="downArrow">
            <a:avLst/>
          </a:prstGeom>
          <a:solidFill>
            <a:srgbClr val="FF0000"/>
          </a:solidFill>
          <a:ln w="12700" cap="flat" cmpd="sng" algn="ctr">
            <a:solidFill>
              <a:schemeClr val="bg1"/>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sv-SE"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17" name="Pil: nedåt 16">
            <a:extLst>
              <a:ext uri="{FF2B5EF4-FFF2-40B4-BE49-F238E27FC236}">
                <a16:creationId xmlns:a16="http://schemas.microsoft.com/office/drawing/2014/main" id="{30E4211B-BC01-4F4B-A1A7-862C1740A5B1}"/>
              </a:ext>
            </a:extLst>
          </p:cNvPr>
          <p:cNvSpPr/>
          <p:nvPr/>
        </p:nvSpPr>
        <p:spPr>
          <a:xfrm rot="10800000">
            <a:off x="5570819" y="3305124"/>
            <a:ext cx="282103" cy="369331"/>
          </a:xfrm>
          <a:prstGeom prst="downArrow">
            <a:avLst/>
          </a:prstGeom>
          <a:solidFill>
            <a:srgbClr val="FF0000"/>
          </a:solidFill>
          <a:ln w="12700" cap="flat" cmpd="sng" algn="ctr">
            <a:solidFill>
              <a:schemeClr val="bg1"/>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sv-SE"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18" name="Pil: nedåt 17">
            <a:extLst>
              <a:ext uri="{FF2B5EF4-FFF2-40B4-BE49-F238E27FC236}">
                <a16:creationId xmlns:a16="http://schemas.microsoft.com/office/drawing/2014/main" id="{F1401D7E-BD8D-43A1-880D-432D83C7A8B8}"/>
              </a:ext>
            </a:extLst>
          </p:cNvPr>
          <p:cNvSpPr/>
          <p:nvPr/>
        </p:nvSpPr>
        <p:spPr>
          <a:xfrm rot="10800000">
            <a:off x="7864601" y="3305123"/>
            <a:ext cx="282103" cy="369331"/>
          </a:xfrm>
          <a:prstGeom prst="downArrow">
            <a:avLst/>
          </a:prstGeom>
          <a:solidFill>
            <a:srgbClr val="FF0000"/>
          </a:solidFill>
          <a:ln w="12700" cap="flat" cmpd="sng" algn="ctr">
            <a:solidFill>
              <a:schemeClr val="bg1"/>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sv-SE"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19" name="textruta 18">
            <a:extLst>
              <a:ext uri="{FF2B5EF4-FFF2-40B4-BE49-F238E27FC236}">
                <a16:creationId xmlns:a16="http://schemas.microsoft.com/office/drawing/2014/main" id="{3C133710-DEBC-4D3C-BF54-3C0CD707B484}"/>
              </a:ext>
            </a:extLst>
          </p:cNvPr>
          <p:cNvSpPr txBox="1"/>
          <p:nvPr/>
        </p:nvSpPr>
        <p:spPr>
          <a:xfrm>
            <a:off x="9175097" y="5599719"/>
            <a:ext cx="2248676" cy="369332"/>
          </a:xfrm>
          <a:prstGeom prst="rect">
            <a:avLst/>
          </a:prstGeom>
          <a:solidFill>
            <a:srgbClr val="00B050"/>
          </a:solidFill>
          <a:ln w="19050" cap="flat" cmpd="sng" algn="ctr">
            <a:noFill/>
            <a:prstDash val="solid"/>
            <a:miter lim="800000"/>
          </a:ln>
          <a:effectLst/>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sv-SE" sz="1800" b="0" i="0" u="none" strike="noStrike" kern="0" cap="none" spc="0" normalizeH="0" baseline="0" noProof="0" dirty="0">
                <a:ln>
                  <a:noFill/>
                </a:ln>
                <a:solidFill>
                  <a:prstClr val="white"/>
                </a:solidFill>
                <a:effectLst/>
                <a:uLnTx/>
                <a:uFillTx/>
                <a:latin typeface="Calibri" panose="020F0502020204030204"/>
                <a:ea typeface="+mn-ea"/>
                <a:cs typeface="+mn-cs"/>
              </a:rPr>
              <a:t>E/UE LEVERERAR</a:t>
            </a:r>
          </a:p>
        </p:txBody>
      </p:sp>
      <p:sp>
        <p:nvSpPr>
          <p:cNvPr id="20" name="Pil: nedåt 19">
            <a:extLst>
              <a:ext uri="{FF2B5EF4-FFF2-40B4-BE49-F238E27FC236}">
                <a16:creationId xmlns:a16="http://schemas.microsoft.com/office/drawing/2014/main" id="{37D6D32F-13C5-47C3-9A18-5F81489B7E9D}"/>
              </a:ext>
            </a:extLst>
          </p:cNvPr>
          <p:cNvSpPr/>
          <p:nvPr/>
        </p:nvSpPr>
        <p:spPr>
          <a:xfrm rot="10800000">
            <a:off x="10158383" y="3304333"/>
            <a:ext cx="282103" cy="369331"/>
          </a:xfrm>
          <a:prstGeom prst="downArrow">
            <a:avLst/>
          </a:prstGeom>
          <a:solidFill>
            <a:srgbClr val="FF0000"/>
          </a:solidFill>
          <a:ln w="12700" cap="flat" cmpd="sng" algn="ctr">
            <a:solidFill>
              <a:schemeClr val="bg1"/>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sv-SE"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21" name="textruta 20">
            <a:extLst>
              <a:ext uri="{FF2B5EF4-FFF2-40B4-BE49-F238E27FC236}">
                <a16:creationId xmlns:a16="http://schemas.microsoft.com/office/drawing/2014/main" id="{AFC107BD-1FB7-4B6D-BD09-DB39A0A2D4B9}"/>
              </a:ext>
            </a:extLst>
          </p:cNvPr>
          <p:cNvSpPr txBox="1"/>
          <p:nvPr/>
        </p:nvSpPr>
        <p:spPr>
          <a:xfrm>
            <a:off x="485178" y="3734122"/>
            <a:ext cx="10938594" cy="369332"/>
          </a:xfrm>
          <a:prstGeom prst="rect">
            <a:avLst/>
          </a:prstGeom>
          <a:solidFill>
            <a:srgbClr val="FFC000"/>
          </a:solidFill>
          <a:ln w="19050" cap="flat" cmpd="sng" algn="ctr">
            <a:noFill/>
            <a:prstDash val="solid"/>
            <a:miter lim="800000"/>
          </a:ln>
          <a:effectLst/>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sv-SE" kern="0" dirty="0">
                <a:solidFill>
                  <a:prstClr val="white"/>
                </a:solidFill>
                <a:latin typeface="Calibri" panose="020F0502020204030204"/>
                <a:cs typeface="+mn-cs"/>
              </a:rPr>
              <a:t>DOKUMENT</a:t>
            </a:r>
            <a:r>
              <a:rPr kumimoji="0" lang="sv-SE" sz="1800" b="0" i="0" u="none" strike="noStrike" kern="0" cap="none" spc="0" normalizeH="0" baseline="0" noProof="0" dirty="0">
                <a:ln>
                  <a:noFill/>
                </a:ln>
                <a:solidFill>
                  <a:prstClr val="white"/>
                </a:solidFill>
                <a:effectLst/>
                <a:uLnTx/>
                <a:uFillTx/>
                <a:latin typeface="Calibri" panose="020F0502020204030204"/>
                <a:ea typeface="+mn-ea"/>
                <a:cs typeface="+mn-cs"/>
              </a:rPr>
              <a:t>PORTAL</a:t>
            </a:r>
          </a:p>
        </p:txBody>
      </p:sp>
      <p:sp>
        <p:nvSpPr>
          <p:cNvPr id="22" name="textruta 21">
            <a:extLst>
              <a:ext uri="{FF2B5EF4-FFF2-40B4-BE49-F238E27FC236}">
                <a16:creationId xmlns:a16="http://schemas.microsoft.com/office/drawing/2014/main" id="{390EC386-D43E-4EC3-BD64-1E797671FDBF}"/>
              </a:ext>
            </a:extLst>
          </p:cNvPr>
          <p:cNvSpPr txBox="1"/>
          <p:nvPr/>
        </p:nvSpPr>
        <p:spPr>
          <a:xfrm>
            <a:off x="475018" y="2479594"/>
            <a:ext cx="9955308" cy="369332"/>
          </a:xfrm>
          <a:prstGeom prst="rect">
            <a:avLst/>
          </a:prstGeom>
          <a:solidFill>
            <a:srgbClr val="00B050"/>
          </a:solidFill>
          <a:ln w="19050" cap="flat" cmpd="sng" algn="ctr">
            <a:noFill/>
            <a:prstDash val="solid"/>
            <a:miter lim="800000"/>
          </a:ln>
          <a:effectLst/>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sv-SE" sz="1800" b="0" i="0" u="none" strike="noStrike" kern="0" cap="none" spc="0" normalizeH="0" baseline="0" noProof="0" dirty="0">
                <a:ln>
                  <a:noFill/>
                </a:ln>
                <a:solidFill>
                  <a:prstClr val="white"/>
                </a:solidFill>
                <a:effectLst/>
                <a:uLnTx/>
                <a:uFillTx/>
                <a:latin typeface="Calibri" panose="020F0502020204030204"/>
                <a:ea typeface="+mn-ea"/>
                <a:cs typeface="+mn-cs"/>
              </a:rPr>
              <a:t>KONSULTER HÄMTAR</a:t>
            </a:r>
          </a:p>
        </p:txBody>
      </p:sp>
      <p:sp>
        <p:nvSpPr>
          <p:cNvPr id="28" name="textruta 27">
            <a:extLst>
              <a:ext uri="{FF2B5EF4-FFF2-40B4-BE49-F238E27FC236}">
                <a16:creationId xmlns:a16="http://schemas.microsoft.com/office/drawing/2014/main" id="{7DB15C8C-3D5A-4271-85AF-4E496F8184B6}"/>
              </a:ext>
            </a:extLst>
          </p:cNvPr>
          <p:cNvSpPr txBox="1"/>
          <p:nvPr/>
        </p:nvSpPr>
        <p:spPr>
          <a:xfrm>
            <a:off x="475018" y="2918329"/>
            <a:ext cx="10938594" cy="369332"/>
          </a:xfrm>
          <a:prstGeom prst="rect">
            <a:avLst/>
          </a:prstGeom>
          <a:solidFill>
            <a:srgbClr val="00B050"/>
          </a:solidFill>
          <a:ln w="19050" cap="flat" cmpd="sng" algn="ctr">
            <a:noFill/>
            <a:prstDash val="solid"/>
            <a:miter lim="800000"/>
          </a:ln>
          <a:effectLst/>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sv-SE" sz="1800" b="0" i="0" u="none" strike="noStrike" kern="0" cap="none" spc="0" normalizeH="0" baseline="0" noProof="0" dirty="0">
                <a:ln>
                  <a:noFill/>
                </a:ln>
                <a:solidFill>
                  <a:prstClr val="white"/>
                </a:solidFill>
                <a:effectLst/>
                <a:uLnTx/>
                <a:uFillTx/>
                <a:latin typeface="Calibri" panose="020F0502020204030204"/>
                <a:ea typeface="+mn-ea"/>
                <a:cs typeface="+mn-cs"/>
              </a:rPr>
              <a:t>BESTÄLLARE HÄMTAR</a:t>
            </a:r>
          </a:p>
        </p:txBody>
      </p:sp>
      <p:sp>
        <p:nvSpPr>
          <p:cNvPr id="29" name="textruta 28">
            <a:extLst>
              <a:ext uri="{FF2B5EF4-FFF2-40B4-BE49-F238E27FC236}">
                <a16:creationId xmlns:a16="http://schemas.microsoft.com/office/drawing/2014/main" id="{137811F3-B89A-4AC3-93D1-3A5B7CEF721A}"/>
              </a:ext>
            </a:extLst>
          </p:cNvPr>
          <p:cNvSpPr txBox="1"/>
          <p:nvPr/>
        </p:nvSpPr>
        <p:spPr>
          <a:xfrm>
            <a:off x="4577498" y="2043203"/>
            <a:ext cx="5852954" cy="369332"/>
          </a:xfrm>
          <a:prstGeom prst="rect">
            <a:avLst/>
          </a:prstGeom>
          <a:solidFill>
            <a:srgbClr val="00B050"/>
          </a:solidFill>
          <a:ln w="19050" cap="flat" cmpd="sng" algn="ctr">
            <a:noFill/>
            <a:prstDash val="solid"/>
            <a:miter lim="800000"/>
          </a:ln>
          <a:effectLst/>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sv-SE" sz="1800" b="0" i="0" u="none" strike="noStrike" kern="0" cap="none" spc="0" normalizeH="0" baseline="0" noProof="0" dirty="0">
                <a:ln>
                  <a:noFill/>
                </a:ln>
                <a:solidFill>
                  <a:prstClr val="white"/>
                </a:solidFill>
                <a:effectLst/>
                <a:uLnTx/>
                <a:uFillTx/>
                <a:latin typeface="Calibri" panose="020F0502020204030204"/>
                <a:ea typeface="+mn-ea"/>
                <a:cs typeface="+mn-cs"/>
              </a:rPr>
              <a:t>ABT ENTREPRENÖR HÄMTAR</a:t>
            </a:r>
          </a:p>
        </p:txBody>
      </p:sp>
      <p:sp>
        <p:nvSpPr>
          <p:cNvPr id="30" name="textruta 29">
            <a:extLst>
              <a:ext uri="{FF2B5EF4-FFF2-40B4-BE49-F238E27FC236}">
                <a16:creationId xmlns:a16="http://schemas.microsoft.com/office/drawing/2014/main" id="{F5C50976-B560-45EB-883F-A11A4634B7BF}"/>
              </a:ext>
            </a:extLst>
          </p:cNvPr>
          <p:cNvSpPr txBox="1"/>
          <p:nvPr/>
        </p:nvSpPr>
        <p:spPr>
          <a:xfrm>
            <a:off x="7122351" y="1603665"/>
            <a:ext cx="3318135" cy="369332"/>
          </a:xfrm>
          <a:prstGeom prst="rect">
            <a:avLst/>
          </a:prstGeom>
          <a:solidFill>
            <a:srgbClr val="00B050"/>
          </a:solidFill>
          <a:ln w="19050" cap="flat" cmpd="sng" algn="ctr">
            <a:noFill/>
            <a:prstDash val="solid"/>
            <a:miter lim="800000"/>
          </a:ln>
          <a:effectLst/>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sv-SE" sz="1800" b="0" i="0" u="none" strike="noStrike" kern="0" cap="none" spc="0" normalizeH="0" baseline="0" noProof="0" dirty="0">
                <a:ln>
                  <a:noFill/>
                </a:ln>
                <a:solidFill>
                  <a:prstClr val="white"/>
                </a:solidFill>
                <a:effectLst/>
                <a:uLnTx/>
                <a:uFillTx/>
                <a:latin typeface="Calibri" panose="020F0502020204030204"/>
                <a:ea typeface="+mn-ea"/>
                <a:cs typeface="+mn-cs"/>
              </a:rPr>
              <a:t>AB ENTREPRENÖR HÄMTAR</a:t>
            </a:r>
          </a:p>
        </p:txBody>
      </p:sp>
      <p:sp>
        <p:nvSpPr>
          <p:cNvPr id="31" name="textruta 30">
            <a:extLst>
              <a:ext uri="{FF2B5EF4-FFF2-40B4-BE49-F238E27FC236}">
                <a16:creationId xmlns:a16="http://schemas.microsoft.com/office/drawing/2014/main" id="{1F018299-4F28-4A9D-ACD2-5A39D6C52904}"/>
              </a:ext>
            </a:extLst>
          </p:cNvPr>
          <p:cNvSpPr txBox="1"/>
          <p:nvPr/>
        </p:nvSpPr>
        <p:spPr>
          <a:xfrm>
            <a:off x="3212764" y="4633958"/>
            <a:ext cx="977462" cy="523220"/>
          </a:xfrm>
          <a:prstGeom prst="rect">
            <a:avLst/>
          </a:prstGeom>
          <a:solidFill>
            <a:srgbClr val="4472C4"/>
          </a:solidFill>
          <a:ln w="19050" cap="flat" cmpd="sng" algn="ctr">
            <a:noFill/>
            <a:prstDash val="solid"/>
            <a:miter lim="800000"/>
          </a:ln>
          <a:effectLst/>
        </p:spPr>
        <p:txBody>
          <a:bodyPr wrap="square" rtlCol="0">
            <a:spAutoFit/>
          </a:bodyPr>
          <a:lstStyle>
            <a:defPPr>
              <a:defRPr lang="sv-SE"/>
            </a:defPPr>
            <a:lvl1pPr algn="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sv-SE" sz="1400" b="0" i="0" u="none" strike="noStrike" kern="0" cap="none" spc="0" normalizeH="0" baseline="0" noProof="0" dirty="0">
                <a:ln>
                  <a:noFill/>
                </a:ln>
                <a:solidFill>
                  <a:prstClr val="white"/>
                </a:solidFill>
                <a:effectLst/>
                <a:uLnTx/>
                <a:uFillTx/>
                <a:latin typeface="Calibri" panose="020F0502020204030204"/>
                <a:ea typeface="+mn-ea"/>
                <a:cs typeface="+mn-cs"/>
              </a:rPr>
              <a:t>FÖRSLAGS HANDLING</a:t>
            </a:r>
          </a:p>
        </p:txBody>
      </p:sp>
      <p:sp>
        <p:nvSpPr>
          <p:cNvPr id="32" name="textruta 31">
            <a:extLst>
              <a:ext uri="{FF2B5EF4-FFF2-40B4-BE49-F238E27FC236}">
                <a16:creationId xmlns:a16="http://schemas.microsoft.com/office/drawing/2014/main" id="{86E4D1D4-FD03-4DA6-A254-072560E62E75}"/>
              </a:ext>
            </a:extLst>
          </p:cNvPr>
          <p:cNvSpPr txBox="1"/>
          <p:nvPr/>
        </p:nvSpPr>
        <p:spPr>
          <a:xfrm>
            <a:off x="5852922" y="4626314"/>
            <a:ext cx="977462" cy="523220"/>
          </a:xfrm>
          <a:prstGeom prst="rect">
            <a:avLst/>
          </a:prstGeom>
          <a:solidFill>
            <a:srgbClr val="4472C4"/>
          </a:solidFill>
          <a:ln w="19050" cap="flat" cmpd="sng" algn="ctr">
            <a:noFill/>
            <a:prstDash val="solid"/>
            <a:miter lim="800000"/>
          </a:ln>
          <a:effectLst/>
        </p:spPr>
        <p:txBody>
          <a:bodyPr wrap="square" rtlCol="0">
            <a:spAutoFit/>
          </a:bodyPr>
          <a:lstStyle>
            <a:defPPr>
              <a:defRPr lang="sv-SE"/>
            </a:defPPr>
            <a:lvl1pPr algn="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sv-SE" sz="1400" b="0" i="0" u="none" strike="noStrike" kern="0" cap="none" spc="0" normalizeH="0" baseline="0" noProof="0" dirty="0">
                <a:ln>
                  <a:noFill/>
                </a:ln>
                <a:solidFill>
                  <a:prstClr val="white"/>
                </a:solidFill>
                <a:effectLst/>
                <a:uLnTx/>
                <a:uFillTx/>
                <a:latin typeface="Calibri" panose="020F0502020204030204"/>
                <a:ea typeface="+mn-ea"/>
                <a:cs typeface="+mn-cs"/>
              </a:rPr>
              <a:t>BYGGLOV</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sv-SE" sz="1400" b="0" i="0" u="none" strike="noStrike" kern="0" cap="none" spc="0" normalizeH="0" baseline="0" noProof="0" dirty="0">
                <a:ln>
                  <a:noFill/>
                </a:ln>
                <a:solidFill>
                  <a:prstClr val="white"/>
                </a:solidFill>
                <a:effectLst/>
                <a:uLnTx/>
                <a:uFillTx/>
                <a:latin typeface="Calibri" panose="020F0502020204030204"/>
                <a:ea typeface="+mn-ea"/>
                <a:cs typeface="+mn-cs"/>
              </a:rPr>
              <a:t>HANDLING</a:t>
            </a:r>
          </a:p>
        </p:txBody>
      </p:sp>
      <p:sp>
        <p:nvSpPr>
          <p:cNvPr id="33" name="Pil: nedåt 32">
            <a:extLst>
              <a:ext uri="{FF2B5EF4-FFF2-40B4-BE49-F238E27FC236}">
                <a16:creationId xmlns:a16="http://schemas.microsoft.com/office/drawing/2014/main" id="{868E498B-FA55-457E-AB2F-8AF7573DDE6C}"/>
              </a:ext>
            </a:extLst>
          </p:cNvPr>
          <p:cNvSpPr/>
          <p:nvPr/>
        </p:nvSpPr>
        <p:spPr>
          <a:xfrm rot="10800000">
            <a:off x="963779" y="5173085"/>
            <a:ext cx="282103" cy="369331"/>
          </a:xfrm>
          <a:prstGeom prst="downArrow">
            <a:avLst/>
          </a:prstGeom>
          <a:solidFill>
            <a:srgbClr val="FF0000"/>
          </a:solidFill>
          <a:ln w="12700" cap="flat" cmpd="sng" algn="ctr">
            <a:solidFill>
              <a:schemeClr val="bg1"/>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sv-SE" sz="18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34" name="Pil: nedåt 33">
            <a:extLst>
              <a:ext uri="{FF2B5EF4-FFF2-40B4-BE49-F238E27FC236}">
                <a16:creationId xmlns:a16="http://schemas.microsoft.com/office/drawing/2014/main" id="{86C790BE-E1CF-450C-8BFE-2D6DE3EE2A07}"/>
              </a:ext>
            </a:extLst>
          </p:cNvPr>
          <p:cNvSpPr/>
          <p:nvPr/>
        </p:nvSpPr>
        <p:spPr>
          <a:xfrm rot="10800000">
            <a:off x="3025842" y="5186200"/>
            <a:ext cx="282103" cy="369331"/>
          </a:xfrm>
          <a:prstGeom prst="downArrow">
            <a:avLst/>
          </a:prstGeom>
          <a:solidFill>
            <a:srgbClr val="FF0000"/>
          </a:solidFill>
          <a:ln w="12700" cap="flat" cmpd="sng" algn="ctr">
            <a:solidFill>
              <a:schemeClr val="bg1"/>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sv-SE"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35" name="Pil: nedåt 34">
            <a:extLst>
              <a:ext uri="{FF2B5EF4-FFF2-40B4-BE49-F238E27FC236}">
                <a16:creationId xmlns:a16="http://schemas.microsoft.com/office/drawing/2014/main" id="{835E829C-64C5-421E-B071-032B1955869C}"/>
              </a:ext>
            </a:extLst>
          </p:cNvPr>
          <p:cNvSpPr/>
          <p:nvPr/>
        </p:nvSpPr>
        <p:spPr>
          <a:xfrm rot="10800000">
            <a:off x="5560659" y="5184724"/>
            <a:ext cx="282103" cy="369331"/>
          </a:xfrm>
          <a:prstGeom prst="downArrow">
            <a:avLst/>
          </a:prstGeom>
          <a:solidFill>
            <a:srgbClr val="FF0000"/>
          </a:solidFill>
          <a:ln w="12700" cap="flat" cmpd="sng" algn="ctr">
            <a:solidFill>
              <a:schemeClr val="bg1"/>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sv-SE"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36" name="Pil: nedåt 35">
            <a:extLst>
              <a:ext uri="{FF2B5EF4-FFF2-40B4-BE49-F238E27FC236}">
                <a16:creationId xmlns:a16="http://schemas.microsoft.com/office/drawing/2014/main" id="{39A4D24E-5D3D-4184-85EA-30B40B69B1F9}"/>
              </a:ext>
            </a:extLst>
          </p:cNvPr>
          <p:cNvSpPr/>
          <p:nvPr/>
        </p:nvSpPr>
        <p:spPr>
          <a:xfrm rot="10800000">
            <a:off x="7854441" y="5184723"/>
            <a:ext cx="282103" cy="369331"/>
          </a:xfrm>
          <a:prstGeom prst="downArrow">
            <a:avLst/>
          </a:prstGeom>
          <a:solidFill>
            <a:srgbClr val="FF0000"/>
          </a:solidFill>
          <a:ln w="12700" cap="flat" cmpd="sng" algn="ctr">
            <a:solidFill>
              <a:schemeClr val="bg1"/>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sv-SE"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37" name="Pil: nedåt 36">
            <a:extLst>
              <a:ext uri="{FF2B5EF4-FFF2-40B4-BE49-F238E27FC236}">
                <a16:creationId xmlns:a16="http://schemas.microsoft.com/office/drawing/2014/main" id="{E5F489BE-E386-493D-87E9-35FB08D69FB1}"/>
              </a:ext>
            </a:extLst>
          </p:cNvPr>
          <p:cNvSpPr/>
          <p:nvPr/>
        </p:nvSpPr>
        <p:spPr>
          <a:xfrm rot="10800000">
            <a:off x="10148223" y="5183933"/>
            <a:ext cx="282103" cy="369331"/>
          </a:xfrm>
          <a:prstGeom prst="downArrow">
            <a:avLst/>
          </a:prstGeom>
          <a:solidFill>
            <a:srgbClr val="FF0000"/>
          </a:solidFill>
          <a:ln w="12700" cap="flat" cmpd="sng" algn="ctr">
            <a:solidFill>
              <a:schemeClr val="bg1"/>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sv-SE"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638543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9"/>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0"/>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2"/>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3"/>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4"/>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9"/>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21"/>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31"/>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32"/>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33"/>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34"/>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35"/>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36"/>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37"/>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15"/>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16"/>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17"/>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18"/>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20"/>
                                        </p:tgtEl>
                                        <p:attrNameLst>
                                          <p:attrName>style.visibility</p:attrName>
                                        </p:attrNameLst>
                                      </p:cBhvr>
                                      <p:to>
                                        <p:strVal val="visible"/>
                                      </p:to>
                                    </p:set>
                                  </p:childTnLst>
                                </p:cTn>
                              </p:par>
                              <p:par>
                                <p:cTn id="51" presetID="1" presetClass="entr" presetSubtype="0" fill="hold" grpId="0" nodeType="withEffect">
                                  <p:stCondLst>
                                    <p:cond delay="0"/>
                                  </p:stCondLst>
                                  <p:childTnLst>
                                    <p:set>
                                      <p:cBhvr>
                                        <p:cTn id="52" dur="1" fill="hold">
                                          <p:stCondLst>
                                            <p:cond delay="0"/>
                                          </p:stCondLst>
                                        </p:cTn>
                                        <p:tgtEl>
                                          <p:spTgt spid="22"/>
                                        </p:tgtEl>
                                        <p:attrNameLst>
                                          <p:attrName>style.visibility</p:attrName>
                                        </p:attrNameLst>
                                      </p:cBhvr>
                                      <p:to>
                                        <p:strVal val="visible"/>
                                      </p:to>
                                    </p:set>
                                  </p:childTnLst>
                                </p:cTn>
                              </p:par>
                              <p:par>
                                <p:cTn id="53" presetID="1" presetClass="entr" presetSubtype="0" fill="hold" grpId="0" nodeType="withEffect">
                                  <p:stCondLst>
                                    <p:cond delay="0"/>
                                  </p:stCondLst>
                                  <p:childTnLst>
                                    <p:set>
                                      <p:cBhvr>
                                        <p:cTn id="54" dur="1" fill="hold">
                                          <p:stCondLst>
                                            <p:cond delay="0"/>
                                          </p:stCondLst>
                                        </p:cTn>
                                        <p:tgtEl>
                                          <p:spTgt spid="28"/>
                                        </p:tgtEl>
                                        <p:attrNameLst>
                                          <p:attrName>style.visibility</p:attrName>
                                        </p:attrNameLst>
                                      </p:cBhvr>
                                      <p:to>
                                        <p:strVal val="visible"/>
                                      </p:to>
                                    </p:set>
                                  </p:childTnLst>
                                </p:cTn>
                              </p:par>
                              <p:par>
                                <p:cTn id="55" presetID="1" presetClass="entr" presetSubtype="0" fill="hold" grpId="0" nodeType="withEffect">
                                  <p:stCondLst>
                                    <p:cond delay="0"/>
                                  </p:stCondLst>
                                  <p:childTnLst>
                                    <p:set>
                                      <p:cBhvr>
                                        <p:cTn id="56" dur="1" fill="hold">
                                          <p:stCondLst>
                                            <p:cond delay="0"/>
                                          </p:stCondLst>
                                        </p:cTn>
                                        <p:tgtEl>
                                          <p:spTgt spid="29"/>
                                        </p:tgtEl>
                                        <p:attrNameLst>
                                          <p:attrName>style.visibility</p:attrName>
                                        </p:attrNameLst>
                                      </p:cBhvr>
                                      <p:to>
                                        <p:strVal val="visible"/>
                                      </p:to>
                                    </p:set>
                                  </p:childTnLst>
                                </p:cTn>
                              </p:par>
                              <p:par>
                                <p:cTn id="57" presetID="1" presetClass="entr" presetSubtype="0" fill="hold" grpId="0" nodeType="withEffect">
                                  <p:stCondLst>
                                    <p:cond delay="0"/>
                                  </p:stCondLst>
                                  <p:childTnLst>
                                    <p:set>
                                      <p:cBhvr>
                                        <p:cTn id="58" dur="1" fill="hold">
                                          <p:stCondLst>
                                            <p:cond delay="0"/>
                                          </p:stCondLst>
                                        </p:cTn>
                                        <p:tgtEl>
                                          <p:spTgt spid="3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P spid="10" grpId="0" animBg="1"/>
      <p:bldP spid="11" grpId="0" animBg="1"/>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8" grpId="0" animBg="1"/>
      <p:bldP spid="29" grpId="0" animBg="1"/>
      <p:bldP spid="30" grpId="0" animBg="1"/>
      <p:bldP spid="31" grpId="0" animBg="1"/>
      <p:bldP spid="32" grpId="0" animBg="1"/>
      <p:bldP spid="33" grpId="0" animBg="1"/>
      <p:bldP spid="34" grpId="0" animBg="1"/>
      <p:bldP spid="35" grpId="0" animBg="1"/>
      <p:bldP spid="36" grpId="0" animBg="1"/>
      <p:bldP spid="37"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Bildobjekt 1">
            <a:extLst>
              <a:ext uri="{FF2B5EF4-FFF2-40B4-BE49-F238E27FC236}">
                <a16:creationId xmlns:a16="http://schemas.microsoft.com/office/drawing/2014/main" id="{98C62EC5-C490-4E91-B359-2D8BC718E716}"/>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319280" y="1608085"/>
            <a:ext cx="8508454" cy="2651300"/>
          </a:xfrm>
          <a:prstGeom prst="rect">
            <a:avLst/>
          </a:prstGeom>
        </p:spPr>
      </p:pic>
      <p:pic>
        <p:nvPicPr>
          <p:cNvPr id="3" name="Bildobjekt 2">
            <a:extLst>
              <a:ext uri="{FF2B5EF4-FFF2-40B4-BE49-F238E27FC236}">
                <a16:creationId xmlns:a16="http://schemas.microsoft.com/office/drawing/2014/main" id="{5F3A50A3-6105-4635-8711-4C27900BEEAB}"/>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405163" y="1588994"/>
            <a:ext cx="2809127" cy="4681877"/>
          </a:xfrm>
          <a:prstGeom prst="rect">
            <a:avLst/>
          </a:prstGeom>
          <a:solidFill>
            <a:srgbClr val="FF0000">
              <a:alpha val="30000"/>
            </a:srgbClr>
          </a:solidFill>
        </p:spPr>
      </p:pic>
      <p:sp>
        <p:nvSpPr>
          <p:cNvPr id="5" name="Rektangel 4"/>
          <p:cNvSpPr/>
          <p:nvPr/>
        </p:nvSpPr>
        <p:spPr>
          <a:xfrm>
            <a:off x="0" y="1"/>
            <a:ext cx="12192000" cy="1400174"/>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90000"/>
              </a:lnSpc>
              <a:spcBef>
                <a:spcPts val="600"/>
              </a:spcBef>
              <a:spcAft>
                <a:spcPct val="0"/>
              </a:spcAft>
              <a:buClrTx/>
              <a:buSzTx/>
              <a:buFontTx/>
              <a:buNone/>
              <a:tabLst/>
              <a:defRPr/>
            </a:pPr>
            <a:endParaRPr kumimoji="0" lang="sv-SE" sz="2000" b="0" i="0" u="none" strike="noStrike" kern="1200" cap="none" spc="0" normalizeH="0" baseline="0" noProof="0" dirty="0" err="1">
              <a:ln>
                <a:noFill/>
              </a:ln>
              <a:solidFill>
                <a:srgbClr val="FFFFFF"/>
              </a:solidFill>
              <a:effectLst/>
              <a:uLnTx/>
              <a:uFillTx/>
              <a:latin typeface="Arial"/>
              <a:ea typeface="+mn-ea"/>
              <a:cs typeface="Arial" pitchFamily="34" charset="0"/>
            </a:endParaRPr>
          </a:p>
        </p:txBody>
      </p:sp>
      <p:sp>
        <p:nvSpPr>
          <p:cNvPr id="6" name="Rubrik 5"/>
          <p:cNvSpPr>
            <a:spLocks noGrp="1"/>
          </p:cNvSpPr>
          <p:nvPr>
            <p:ph type="title"/>
          </p:nvPr>
        </p:nvSpPr>
        <p:spPr/>
        <p:txBody>
          <a:bodyPr/>
          <a:lstStyle/>
          <a:p>
            <a:r>
              <a:rPr lang="sv-SE" dirty="0">
                <a:solidFill>
                  <a:srgbClr val="FFFFFF"/>
                </a:solidFill>
              </a:rPr>
              <a:t>2. Termlista och namnruta</a:t>
            </a:r>
            <a:br>
              <a:rPr lang="sv-SE" sz="8800" dirty="0">
                <a:solidFill>
                  <a:srgbClr val="FFFFFF"/>
                </a:solidFill>
              </a:rPr>
            </a:br>
            <a:r>
              <a:rPr lang="sv-SE" sz="1800" b="0" dirty="0">
                <a:solidFill>
                  <a:schemeClr val="bg1"/>
                </a:solidFill>
              </a:rPr>
              <a:t>Har starkt samband som underlättar hanteringen och stöd från dokumentplattformar</a:t>
            </a:r>
          </a:p>
        </p:txBody>
      </p:sp>
      <p:sp>
        <p:nvSpPr>
          <p:cNvPr id="16" name="Rektangel 15">
            <a:extLst>
              <a:ext uri="{FF2B5EF4-FFF2-40B4-BE49-F238E27FC236}">
                <a16:creationId xmlns:a16="http://schemas.microsoft.com/office/drawing/2014/main" id="{1324F2AF-FB2B-427B-A5EA-A0CE26A31AE6}"/>
              </a:ext>
            </a:extLst>
          </p:cNvPr>
          <p:cNvSpPr/>
          <p:nvPr/>
        </p:nvSpPr>
        <p:spPr>
          <a:xfrm>
            <a:off x="6186923" y="1737690"/>
            <a:ext cx="1565940" cy="2521695"/>
          </a:xfrm>
          <a:prstGeom prst="rect">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spcBef>
                <a:spcPts val="600"/>
              </a:spcBef>
            </a:pPr>
            <a:endParaRPr lang="sv-SE" sz="2000" dirty="0" err="1">
              <a:solidFill>
                <a:srgbClr val="FFFFFF"/>
              </a:solidFill>
              <a:latin typeface="Arial" pitchFamily="34" charset="0"/>
              <a:cs typeface="Arial" pitchFamily="34" charset="0"/>
            </a:endParaRPr>
          </a:p>
        </p:txBody>
      </p:sp>
      <p:sp>
        <p:nvSpPr>
          <p:cNvPr id="17" name="Rektangel 16">
            <a:extLst>
              <a:ext uri="{FF2B5EF4-FFF2-40B4-BE49-F238E27FC236}">
                <a16:creationId xmlns:a16="http://schemas.microsoft.com/office/drawing/2014/main" id="{FD3F59D8-761A-4E1C-89A0-7C5E0CA9B10F}"/>
              </a:ext>
            </a:extLst>
          </p:cNvPr>
          <p:cNvSpPr/>
          <p:nvPr/>
        </p:nvSpPr>
        <p:spPr>
          <a:xfrm>
            <a:off x="6186922" y="1920606"/>
            <a:ext cx="1565940" cy="143221"/>
          </a:xfrm>
          <a:prstGeom prst="rect">
            <a:avLst/>
          </a:prstGeom>
          <a:solidFill>
            <a:srgbClr val="FF0000">
              <a:alpha val="10000"/>
            </a:srgbClr>
          </a:solid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spcBef>
                <a:spcPts val="600"/>
              </a:spcBef>
            </a:pPr>
            <a:endParaRPr lang="sv-SE" sz="2000" dirty="0" err="1">
              <a:solidFill>
                <a:srgbClr val="FFFFFF"/>
              </a:solidFill>
              <a:latin typeface="Arial" pitchFamily="34" charset="0"/>
              <a:cs typeface="Arial" pitchFamily="34" charset="0"/>
            </a:endParaRPr>
          </a:p>
        </p:txBody>
      </p:sp>
      <p:sp>
        <p:nvSpPr>
          <p:cNvPr id="18" name="Rektangel 17">
            <a:extLst>
              <a:ext uri="{FF2B5EF4-FFF2-40B4-BE49-F238E27FC236}">
                <a16:creationId xmlns:a16="http://schemas.microsoft.com/office/drawing/2014/main" id="{0CE83E47-E7DC-485B-AE5C-D3B4D3F2C91F}"/>
              </a:ext>
            </a:extLst>
          </p:cNvPr>
          <p:cNvSpPr/>
          <p:nvPr/>
        </p:nvSpPr>
        <p:spPr>
          <a:xfrm>
            <a:off x="417633" y="5979460"/>
            <a:ext cx="2291145" cy="265032"/>
          </a:xfrm>
          <a:prstGeom prst="rect">
            <a:avLst/>
          </a:prstGeom>
          <a:solidFill>
            <a:srgbClr val="FF0000">
              <a:alpha val="10000"/>
            </a:srgbClr>
          </a:solid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spcBef>
                <a:spcPts val="600"/>
              </a:spcBef>
            </a:pPr>
            <a:endParaRPr lang="sv-SE" sz="2000" dirty="0" err="1">
              <a:solidFill>
                <a:srgbClr val="FFFFFF"/>
              </a:solidFill>
              <a:latin typeface="Arial" pitchFamily="34" charset="0"/>
              <a:cs typeface="Arial" pitchFamily="34" charset="0"/>
            </a:endParaRPr>
          </a:p>
        </p:txBody>
      </p:sp>
      <p:sp>
        <p:nvSpPr>
          <p:cNvPr id="19" name="Rektangel 18">
            <a:extLst>
              <a:ext uri="{FF2B5EF4-FFF2-40B4-BE49-F238E27FC236}">
                <a16:creationId xmlns:a16="http://schemas.microsoft.com/office/drawing/2014/main" id="{42F94E15-239C-4485-B5BA-733862793757}"/>
              </a:ext>
            </a:extLst>
          </p:cNvPr>
          <p:cNvSpPr/>
          <p:nvPr/>
        </p:nvSpPr>
        <p:spPr>
          <a:xfrm>
            <a:off x="6186922" y="3929932"/>
            <a:ext cx="1565940" cy="229692"/>
          </a:xfrm>
          <a:prstGeom prst="rect">
            <a:avLst/>
          </a:prstGeom>
          <a:solidFill>
            <a:srgbClr val="FF0000">
              <a:alpha val="10000"/>
            </a:srgbClr>
          </a:solid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spcBef>
                <a:spcPts val="600"/>
              </a:spcBef>
            </a:pPr>
            <a:endParaRPr lang="sv-SE" sz="2000" dirty="0" err="1">
              <a:solidFill>
                <a:srgbClr val="FFFFFF"/>
              </a:solidFill>
              <a:latin typeface="Arial" pitchFamily="34" charset="0"/>
              <a:cs typeface="Arial" pitchFamily="34" charset="0"/>
            </a:endParaRPr>
          </a:p>
        </p:txBody>
      </p:sp>
      <p:sp>
        <p:nvSpPr>
          <p:cNvPr id="20" name="Rektangel 19">
            <a:extLst>
              <a:ext uri="{FF2B5EF4-FFF2-40B4-BE49-F238E27FC236}">
                <a16:creationId xmlns:a16="http://schemas.microsoft.com/office/drawing/2014/main" id="{D23E93F0-C947-4FCF-AC18-152475AC9825}"/>
              </a:ext>
            </a:extLst>
          </p:cNvPr>
          <p:cNvSpPr/>
          <p:nvPr/>
        </p:nvSpPr>
        <p:spPr>
          <a:xfrm>
            <a:off x="427572" y="1608086"/>
            <a:ext cx="2747890" cy="517202"/>
          </a:xfrm>
          <a:prstGeom prst="rect">
            <a:avLst/>
          </a:prstGeom>
          <a:solidFill>
            <a:srgbClr val="FF0000">
              <a:alpha val="10000"/>
            </a:srgbClr>
          </a:solid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spcBef>
                <a:spcPts val="600"/>
              </a:spcBef>
            </a:pPr>
            <a:endParaRPr lang="sv-SE" sz="2000" dirty="0" err="1">
              <a:solidFill>
                <a:srgbClr val="FFFFFF"/>
              </a:solidFill>
              <a:latin typeface="Arial" pitchFamily="34" charset="0"/>
              <a:cs typeface="Arial" pitchFamily="34" charset="0"/>
            </a:endParaRPr>
          </a:p>
        </p:txBody>
      </p:sp>
      <p:sp>
        <p:nvSpPr>
          <p:cNvPr id="21" name="Rektangel 20">
            <a:extLst>
              <a:ext uri="{FF2B5EF4-FFF2-40B4-BE49-F238E27FC236}">
                <a16:creationId xmlns:a16="http://schemas.microsoft.com/office/drawing/2014/main" id="{810CF0EA-B03E-4C64-881E-C90306A2A053}"/>
              </a:ext>
            </a:extLst>
          </p:cNvPr>
          <p:cNvSpPr/>
          <p:nvPr/>
        </p:nvSpPr>
        <p:spPr>
          <a:xfrm>
            <a:off x="3319280" y="5636953"/>
            <a:ext cx="8059051" cy="607539"/>
          </a:xfrm>
          <a:prstGeom prst="rect">
            <a:avLst/>
          </a:prstGeom>
        </p:spPr>
        <p:txBody>
          <a:bodyPr wrap="square">
            <a:spAutoFit/>
          </a:bodyPr>
          <a:lstStyle/>
          <a:p>
            <a:pPr lvl="0">
              <a:lnSpc>
                <a:spcPct val="107000"/>
              </a:lnSpc>
              <a:spcAft>
                <a:spcPts val="0"/>
              </a:spcAft>
            </a:pPr>
            <a:r>
              <a:rPr lang="sv-SE" sz="1600" dirty="0">
                <a:latin typeface="Calibri" panose="020F0502020204030204" pitchFamily="34" charset="0"/>
                <a:cs typeface="Times New Roman" panose="02020603050405020304" pitchFamily="18" charset="0"/>
              </a:rPr>
              <a:t>Hela termlistan i </a:t>
            </a:r>
            <a:r>
              <a:rPr lang="sv-SE" sz="1600" dirty="0" err="1">
                <a:latin typeface="Calibri" panose="020F0502020204030204" pitchFamily="34" charset="0"/>
                <a:cs typeface="Times New Roman" panose="02020603050405020304" pitchFamily="18" charset="0"/>
              </a:rPr>
              <a:t>excel</a:t>
            </a:r>
            <a:r>
              <a:rPr lang="sv-SE" sz="1600" dirty="0">
                <a:latin typeface="Calibri" panose="020F0502020204030204" pitchFamily="34" charset="0"/>
                <a:cs typeface="Times New Roman" panose="02020603050405020304" pitchFamily="18" charset="0"/>
              </a:rPr>
              <a:t> med </a:t>
            </a:r>
            <a:r>
              <a:rPr lang="sv-SE" sz="1600" dirty="0" err="1">
                <a:latin typeface="Calibri" panose="020F0502020204030204" pitchFamily="34" charset="0"/>
                <a:cs typeface="Times New Roman" panose="02020603050405020304" pitchFamily="18" charset="0"/>
              </a:rPr>
              <a:t>förpopulerade</a:t>
            </a:r>
            <a:r>
              <a:rPr lang="sv-SE" sz="1600" dirty="0">
                <a:latin typeface="Calibri" panose="020F0502020204030204" pitchFamily="34" charset="0"/>
                <a:cs typeface="Times New Roman" panose="02020603050405020304" pitchFamily="18" charset="0"/>
              </a:rPr>
              <a:t> värden finns tillgänglig: </a:t>
            </a:r>
            <a:r>
              <a:rPr lang="sv-SE" sz="1600" dirty="0">
                <a:latin typeface="Calibri" panose="020F0502020204030204" pitchFamily="34" charset="0"/>
                <a:cs typeface="Times New Roman" panose="02020603050405020304" pitchFamily="18" charset="0"/>
                <a:hlinkClick r:id="rId5"/>
              </a:rPr>
              <a:t>https://www.beast.se/standarder/beast-document/</a:t>
            </a:r>
            <a:endParaRPr lang="sv-SE" sz="1600" dirty="0">
              <a:latin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639693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7" grpId="0" animBg="1"/>
      <p:bldP spid="18" grpId="0" animBg="1"/>
      <p:bldP spid="19" grpId="0" animBg="1"/>
      <p:bldP spid="20"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ktangel 4"/>
          <p:cNvSpPr/>
          <p:nvPr/>
        </p:nvSpPr>
        <p:spPr>
          <a:xfrm>
            <a:off x="0" y="1"/>
            <a:ext cx="12192000" cy="1400174"/>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spcBef>
                <a:spcPts val="600"/>
              </a:spcBef>
            </a:pPr>
            <a:endParaRPr lang="sv-SE" sz="2000" dirty="0" err="1">
              <a:solidFill>
                <a:srgbClr val="FFFFFF"/>
              </a:solidFill>
              <a:cs typeface="Arial" pitchFamily="34" charset="0"/>
            </a:endParaRPr>
          </a:p>
        </p:txBody>
      </p:sp>
      <p:sp>
        <p:nvSpPr>
          <p:cNvPr id="6" name="Rubrik 5"/>
          <p:cNvSpPr>
            <a:spLocks noGrp="1"/>
          </p:cNvSpPr>
          <p:nvPr>
            <p:ph type="title"/>
          </p:nvPr>
        </p:nvSpPr>
        <p:spPr/>
        <p:txBody>
          <a:bodyPr/>
          <a:lstStyle/>
          <a:p>
            <a:r>
              <a:rPr lang="sv-SE" dirty="0">
                <a:solidFill>
                  <a:srgbClr val="FFFFFF"/>
                </a:solidFill>
              </a:rPr>
              <a:t>3. Namnruta framtagen av BEAst</a:t>
            </a:r>
            <a:br>
              <a:rPr lang="sv-SE" sz="8800" dirty="0">
                <a:solidFill>
                  <a:srgbClr val="FFFFFF"/>
                </a:solidFill>
              </a:rPr>
            </a:br>
            <a:r>
              <a:rPr lang="sv-SE" sz="1800" b="0" dirty="0">
                <a:solidFill>
                  <a:srgbClr val="FFFFFF"/>
                </a:solidFill>
              </a:rPr>
              <a:t>Mall för namnruta finns att hämta på www.beast.se </a:t>
            </a:r>
            <a:endParaRPr lang="sv-SE" sz="1800" dirty="0">
              <a:solidFill>
                <a:schemeClr val="bg1"/>
              </a:solidFill>
            </a:endParaRPr>
          </a:p>
        </p:txBody>
      </p:sp>
      <p:sp>
        <p:nvSpPr>
          <p:cNvPr id="2" name="Rektangel 1">
            <a:extLst>
              <a:ext uri="{FF2B5EF4-FFF2-40B4-BE49-F238E27FC236}">
                <a16:creationId xmlns:a16="http://schemas.microsoft.com/office/drawing/2014/main" id="{557AFAC1-124A-413A-95A8-629262294955}"/>
              </a:ext>
            </a:extLst>
          </p:cNvPr>
          <p:cNvSpPr/>
          <p:nvPr/>
        </p:nvSpPr>
        <p:spPr>
          <a:xfrm>
            <a:off x="4281921" y="1622335"/>
            <a:ext cx="6373090" cy="2677656"/>
          </a:xfrm>
          <a:prstGeom prst="rect">
            <a:avLst/>
          </a:prstGeom>
        </p:spPr>
        <p:txBody>
          <a:bodyPr wrap="square">
            <a:spAutoFit/>
          </a:bodyPr>
          <a:lstStyle/>
          <a:p>
            <a:r>
              <a:rPr lang="sv-SE" sz="2400" dirty="0"/>
              <a:t>Mall namnruta finns framtaget:</a:t>
            </a:r>
            <a:br>
              <a:rPr lang="sv-SE" sz="2400" dirty="0"/>
            </a:br>
            <a:endParaRPr lang="sv-SE" sz="2400" dirty="0"/>
          </a:p>
          <a:p>
            <a:pPr marL="285750" indent="-285750">
              <a:buFont typeface="Arial" panose="020B0604020202020204" pitchFamily="34" charset="0"/>
              <a:buChar char="•"/>
            </a:pPr>
            <a:r>
              <a:rPr lang="sv-SE" sz="2400" dirty="0" err="1"/>
              <a:t>Archicad</a:t>
            </a:r>
            <a:endParaRPr lang="sv-SE" sz="2400" dirty="0"/>
          </a:p>
          <a:p>
            <a:pPr marL="285750" indent="-285750">
              <a:buFont typeface="Arial" panose="020B0604020202020204" pitchFamily="34" charset="0"/>
              <a:buChar char="•"/>
            </a:pPr>
            <a:r>
              <a:rPr lang="sv-SE" sz="2400" dirty="0" err="1"/>
              <a:t>Autocad</a:t>
            </a:r>
            <a:endParaRPr lang="sv-SE" sz="2400" dirty="0"/>
          </a:p>
          <a:p>
            <a:pPr marL="285750" indent="-285750">
              <a:buFont typeface="Arial" panose="020B0604020202020204" pitchFamily="34" charset="0"/>
              <a:buChar char="•"/>
            </a:pPr>
            <a:r>
              <a:rPr lang="sv-SE" sz="2400" dirty="0"/>
              <a:t>Microstation</a:t>
            </a:r>
          </a:p>
          <a:p>
            <a:pPr marL="285750" indent="-285750">
              <a:buFont typeface="Arial" panose="020B0604020202020204" pitchFamily="34" charset="0"/>
              <a:buChar char="•"/>
            </a:pPr>
            <a:r>
              <a:rPr lang="sv-SE" sz="2400" dirty="0" err="1"/>
              <a:t>Revit</a:t>
            </a:r>
            <a:r>
              <a:rPr lang="sv-SE" sz="2400" dirty="0"/>
              <a:t> </a:t>
            </a:r>
          </a:p>
          <a:p>
            <a:pPr marL="285750" indent="-285750">
              <a:buFont typeface="Arial" panose="020B0604020202020204" pitchFamily="34" charset="0"/>
              <a:buChar char="•"/>
            </a:pPr>
            <a:r>
              <a:rPr lang="sv-SE" sz="2400" dirty="0"/>
              <a:t>Tekla</a:t>
            </a:r>
          </a:p>
        </p:txBody>
      </p:sp>
      <p:pic>
        <p:nvPicPr>
          <p:cNvPr id="8" name="Bildobjekt 7">
            <a:extLst>
              <a:ext uri="{FF2B5EF4-FFF2-40B4-BE49-F238E27FC236}">
                <a16:creationId xmlns:a16="http://schemas.microsoft.com/office/drawing/2014/main" id="{ACB889AE-4C74-42ED-AFA5-60A8403650B4}"/>
              </a:ext>
            </a:extLst>
          </p:cNvPr>
          <p:cNvPicPr/>
          <p:nvPr/>
        </p:nvPicPr>
        <p:blipFill rotWithShape="1">
          <a:blip r:embed="rId3" cstate="email">
            <a:extLst>
              <a:ext uri="{28A0092B-C50C-407E-A947-70E740481C1C}">
                <a14:useLocalDpi xmlns:a14="http://schemas.microsoft.com/office/drawing/2010/main"/>
              </a:ext>
            </a:extLst>
          </a:blip>
          <a:srcRect t="23537"/>
          <a:stretch/>
        </p:blipFill>
        <p:spPr>
          <a:xfrm>
            <a:off x="519953" y="1676400"/>
            <a:ext cx="2909047" cy="4932914"/>
          </a:xfrm>
          <a:prstGeom prst="rect">
            <a:avLst/>
          </a:prstGeom>
        </p:spPr>
      </p:pic>
    </p:spTree>
    <p:extLst>
      <p:ext uri="{BB962C8B-B14F-4D97-AF65-F5344CB8AC3E}">
        <p14:creationId xmlns:p14="http://schemas.microsoft.com/office/powerpoint/2010/main" val="10483377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ktangel 4"/>
          <p:cNvSpPr/>
          <p:nvPr/>
        </p:nvSpPr>
        <p:spPr>
          <a:xfrm>
            <a:off x="0" y="1"/>
            <a:ext cx="12192000" cy="1400174"/>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90000"/>
              </a:lnSpc>
              <a:spcBef>
                <a:spcPts val="600"/>
              </a:spcBef>
              <a:spcAft>
                <a:spcPct val="0"/>
              </a:spcAft>
              <a:buClrTx/>
              <a:buSzTx/>
              <a:buFontTx/>
              <a:buNone/>
              <a:tabLst/>
              <a:defRPr/>
            </a:pPr>
            <a:endParaRPr kumimoji="0" lang="sv-SE" sz="2000" b="0" i="0" u="none" strike="noStrike" kern="1200" cap="none" spc="0" normalizeH="0" baseline="0" noProof="0" dirty="0" err="1">
              <a:ln>
                <a:noFill/>
              </a:ln>
              <a:solidFill>
                <a:srgbClr val="FFFFFF"/>
              </a:solidFill>
              <a:effectLst/>
              <a:uLnTx/>
              <a:uFillTx/>
              <a:latin typeface="Arial"/>
              <a:ea typeface="+mn-ea"/>
              <a:cs typeface="Arial" pitchFamily="34" charset="0"/>
            </a:endParaRPr>
          </a:p>
        </p:txBody>
      </p:sp>
      <p:sp>
        <p:nvSpPr>
          <p:cNvPr id="6" name="Rubrik 5"/>
          <p:cNvSpPr>
            <a:spLocks noGrp="1"/>
          </p:cNvSpPr>
          <p:nvPr>
            <p:ph type="title"/>
          </p:nvPr>
        </p:nvSpPr>
        <p:spPr/>
        <p:txBody>
          <a:bodyPr/>
          <a:lstStyle/>
          <a:p>
            <a:r>
              <a:rPr lang="sv-SE" dirty="0">
                <a:solidFill>
                  <a:schemeClr val="bg1"/>
                </a:solidFill>
              </a:rPr>
              <a:t>4. Namnrutans huvudfunktioner</a:t>
            </a:r>
            <a:br>
              <a:rPr lang="sv-SE" dirty="0"/>
            </a:br>
            <a:r>
              <a:rPr lang="sv-SE" sz="1800" b="0" dirty="0">
                <a:solidFill>
                  <a:schemeClr val="bg1"/>
                </a:solidFill>
              </a:rPr>
              <a:t>All information hanteras som metadata i namnrutan</a:t>
            </a:r>
            <a:endParaRPr lang="sv-SE" sz="1800" dirty="0">
              <a:solidFill>
                <a:schemeClr val="bg1"/>
              </a:solidFill>
            </a:endParaRPr>
          </a:p>
        </p:txBody>
      </p:sp>
      <p:sp>
        <p:nvSpPr>
          <p:cNvPr id="10" name="Rektangel 9">
            <a:extLst>
              <a:ext uri="{FF2B5EF4-FFF2-40B4-BE49-F238E27FC236}">
                <a16:creationId xmlns:a16="http://schemas.microsoft.com/office/drawing/2014/main" id="{F02AE9E1-C1F3-4B3D-98CF-E9C14AB48C7A}"/>
              </a:ext>
            </a:extLst>
          </p:cNvPr>
          <p:cNvSpPr/>
          <p:nvPr/>
        </p:nvSpPr>
        <p:spPr>
          <a:xfrm>
            <a:off x="4292470" y="1856784"/>
            <a:ext cx="2883546" cy="470000"/>
          </a:xfrm>
          <a:prstGeom prst="rect">
            <a:avLst/>
          </a:prstGeom>
        </p:spPr>
        <p:txBody>
          <a:bodyPr wrap="none">
            <a:spAutoFit/>
          </a:bodyPr>
          <a:lstStyle/>
          <a:p>
            <a:pPr>
              <a:lnSpc>
                <a:spcPct val="107000"/>
              </a:lnSpc>
              <a:spcAft>
                <a:spcPts val="800"/>
              </a:spcAft>
            </a:pPr>
            <a:r>
              <a:rPr lang="sv-SE" sz="2400" dirty="0">
                <a:effectLst/>
                <a:latin typeface="Calibri" panose="020F0502020204030204" pitchFamily="34" charset="0"/>
                <a:ea typeface="Calibri" panose="020F0502020204030204" pitchFamily="34" charset="0"/>
                <a:cs typeface="Times New Roman" panose="02020603050405020304" pitchFamily="18" charset="0"/>
              </a:rPr>
              <a:t>Godkännandeprocess</a:t>
            </a:r>
          </a:p>
        </p:txBody>
      </p:sp>
      <p:sp>
        <p:nvSpPr>
          <p:cNvPr id="13" name="Rektangel 12">
            <a:extLst>
              <a:ext uri="{FF2B5EF4-FFF2-40B4-BE49-F238E27FC236}">
                <a16:creationId xmlns:a16="http://schemas.microsoft.com/office/drawing/2014/main" id="{51B08C34-49D2-40CC-8A2F-8B533B12758C}"/>
              </a:ext>
            </a:extLst>
          </p:cNvPr>
          <p:cNvSpPr/>
          <p:nvPr/>
        </p:nvSpPr>
        <p:spPr>
          <a:xfrm>
            <a:off x="4285299" y="3172881"/>
            <a:ext cx="4541628" cy="461665"/>
          </a:xfrm>
          <a:prstGeom prst="rect">
            <a:avLst/>
          </a:prstGeom>
        </p:spPr>
        <p:txBody>
          <a:bodyPr wrap="none">
            <a:spAutoFit/>
          </a:bodyPr>
          <a:lstStyle/>
          <a:p>
            <a:r>
              <a:rPr lang="sv-SE" sz="2400" dirty="0">
                <a:latin typeface="Calibri" panose="020F0502020204030204" pitchFamily="34" charset="0"/>
                <a:cs typeface="Times New Roman" panose="02020603050405020304" pitchFamily="18" charset="0"/>
              </a:rPr>
              <a:t>Beställare och projektinformation</a:t>
            </a:r>
          </a:p>
        </p:txBody>
      </p:sp>
      <p:sp>
        <p:nvSpPr>
          <p:cNvPr id="15" name="Rektangel 14">
            <a:extLst>
              <a:ext uri="{FF2B5EF4-FFF2-40B4-BE49-F238E27FC236}">
                <a16:creationId xmlns:a16="http://schemas.microsoft.com/office/drawing/2014/main" id="{E024A8A2-0727-4B44-A840-CFFBD9DC909C}"/>
              </a:ext>
            </a:extLst>
          </p:cNvPr>
          <p:cNvSpPr/>
          <p:nvPr/>
        </p:nvSpPr>
        <p:spPr>
          <a:xfrm>
            <a:off x="4292470" y="4529933"/>
            <a:ext cx="1833002" cy="470000"/>
          </a:xfrm>
          <a:prstGeom prst="rect">
            <a:avLst/>
          </a:prstGeom>
        </p:spPr>
        <p:txBody>
          <a:bodyPr wrap="none">
            <a:spAutoFit/>
          </a:bodyPr>
          <a:lstStyle/>
          <a:p>
            <a:pPr>
              <a:lnSpc>
                <a:spcPct val="107000"/>
              </a:lnSpc>
              <a:spcAft>
                <a:spcPts val="800"/>
              </a:spcAft>
            </a:pPr>
            <a:r>
              <a:rPr lang="sv-SE" sz="2400" dirty="0">
                <a:latin typeface="Calibri" panose="020F0502020204030204" pitchFamily="34" charset="0"/>
                <a:ea typeface="Calibri" panose="020F0502020204030204" pitchFamily="34" charset="0"/>
                <a:cs typeface="Times New Roman" panose="02020603050405020304" pitchFamily="18" charset="0"/>
              </a:rPr>
              <a:t>Ansvarig part</a:t>
            </a:r>
            <a:endParaRPr lang="sv-SE" sz="24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9" name="Rektangel 18">
            <a:extLst>
              <a:ext uri="{FF2B5EF4-FFF2-40B4-BE49-F238E27FC236}">
                <a16:creationId xmlns:a16="http://schemas.microsoft.com/office/drawing/2014/main" id="{1EB87B79-B852-498A-97BF-4CD41AE4A8FA}"/>
              </a:ext>
            </a:extLst>
          </p:cNvPr>
          <p:cNvSpPr/>
          <p:nvPr/>
        </p:nvSpPr>
        <p:spPr>
          <a:xfrm>
            <a:off x="4292470" y="5648479"/>
            <a:ext cx="2770630" cy="470000"/>
          </a:xfrm>
          <a:prstGeom prst="rect">
            <a:avLst/>
          </a:prstGeom>
        </p:spPr>
        <p:txBody>
          <a:bodyPr wrap="none">
            <a:spAutoFit/>
          </a:bodyPr>
          <a:lstStyle/>
          <a:p>
            <a:pPr>
              <a:lnSpc>
                <a:spcPct val="107000"/>
              </a:lnSpc>
              <a:spcAft>
                <a:spcPts val="800"/>
              </a:spcAft>
            </a:pPr>
            <a:r>
              <a:rPr lang="sv-SE" sz="2400" dirty="0">
                <a:effectLst/>
                <a:latin typeface="Calibri" panose="020F0502020204030204" pitchFamily="34" charset="0"/>
                <a:ea typeface="Calibri" panose="020F0502020204030204" pitchFamily="34" charset="0"/>
                <a:cs typeface="Times New Roman" panose="02020603050405020304" pitchFamily="18" charset="0"/>
              </a:rPr>
              <a:t>Beskrivande innehåll</a:t>
            </a:r>
          </a:p>
        </p:txBody>
      </p:sp>
      <p:pic>
        <p:nvPicPr>
          <p:cNvPr id="20" name="Bildobjekt 19">
            <a:extLst>
              <a:ext uri="{FF2B5EF4-FFF2-40B4-BE49-F238E27FC236}">
                <a16:creationId xmlns:a16="http://schemas.microsoft.com/office/drawing/2014/main" id="{8BBAC0F3-7681-4C01-9AA2-8867E5884225}"/>
              </a:ext>
            </a:extLst>
          </p:cNvPr>
          <p:cNvPicPr/>
          <p:nvPr/>
        </p:nvPicPr>
        <p:blipFill rotWithShape="1">
          <a:blip r:embed="rId3" cstate="email">
            <a:extLst>
              <a:ext uri="{28A0092B-C50C-407E-A947-70E740481C1C}">
                <a14:useLocalDpi xmlns:a14="http://schemas.microsoft.com/office/drawing/2010/main"/>
              </a:ext>
            </a:extLst>
          </a:blip>
          <a:srcRect t="23537"/>
          <a:stretch/>
        </p:blipFill>
        <p:spPr>
          <a:xfrm>
            <a:off x="519953" y="1676400"/>
            <a:ext cx="2909047" cy="4932914"/>
          </a:xfrm>
          <a:prstGeom prst="rect">
            <a:avLst/>
          </a:prstGeom>
        </p:spPr>
      </p:pic>
      <p:cxnSp>
        <p:nvCxnSpPr>
          <p:cNvPr id="9" name="Rak koppling 8">
            <a:extLst>
              <a:ext uri="{FF2B5EF4-FFF2-40B4-BE49-F238E27FC236}">
                <a16:creationId xmlns:a16="http://schemas.microsoft.com/office/drawing/2014/main" id="{09B45A8F-1D93-4801-9B7A-312AB66E700D}"/>
              </a:ext>
            </a:extLst>
          </p:cNvPr>
          <p:cNvCxnSpPr>
            <a:cxnSpLocks/>
          </p:cNvCxnSpPr>
          <p:nvPr/>
        </p:nvCxnSpPr>
        <p:spPr>
          <a:xfrm>
            <a:off x="3384341" y="2091784"/>
            <a:ext cx="900958" cy="0"/>
          </a:xfrm>
          <a:prstGeom prst="line">
            <a:avLst/>
          </a:prstGeom>
          <a:ln w="28575" cap="rnd">
            <a:solidFill>
              <a:srgbClr val="FF0000"/>
            </a:solidFill>
            <a:tailEnd type="oval"/>
          </a:ln>
        </p:spPr>
        <p:style>
          <a:lnRef idx="1">
            <a:schemeClr val="accent1"/>
          </a:lnRef>
          <a:fillRef idx="0">
            <a:schemeClr val="accent1"/>
          </a:fillRef>
          <a:effectRef idx="0">
            <a:schemeClr val="accent1"/>
          </a:effectRef>
          <a:fontRef idx="minor">
            <a:schemeClr val="tx1"/>
          </a:fontRef>
        </p:style>
      </p:cxnSp>
      <p:sp>
        <p:nvSpPr>
          <p:cNvPr id="27" name="Rektangel 26">
            <a:extLst>
              <a:ext uri="{FF2B5EF4-FFF2-40B4-BE49-F238E27FC236}">
                <a16:creationId xmlns:a16="http://schemas.microsoft.com/office/drawing/2014/main" id="{EE1A80F4-0D14-4743-9AFF-5CA531C8DA87}"/>
              </a:ext>
            </a:extLst>
          </p:cNvPr>
          <p:cNvSpPr/>
          <p:nvPr/>
        </p:nvSpPr>
        <p:spPr>
          <a:xfrm>
            <a:off x="548640" y="1698613"/>
            <a:ext cx="2839289" cy="770987"/>
          </a:xfrm>
          <a:prstGeom prst="rect">
            <a:avLst/>
          </a:prstGeom>
          <a:solidFill>
            <a:srgbClr val="FF0000">
              <a:alpha val="10000"/>
            </a:srgbClr>
          </a:solid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spcBef>
                <a:spcPts val="600"/>
              </a:spcBef>
            </a:pPr>
            <a:endParaRPr lang="sv-SE" sz="2000" dirty="0" err="1">
              <a:solidFill>
                <a:srgbClr val="FFFFFF"/>
              </a:solidFill>
              <a:latin typeface="Arial" pitchFamily="34" charset="0"/>
              <a:cs typeface="Arial" pitchFamily="34" charset="0"/>
            </a:endParaRPr>
          </a:p>
        </p:txBody>
      </p:sp>
      <p:cxnSp>
        <p:nvCxnSpPr>
          <p:cNvPr id="29" name="Rak koppling 28">
            <a:extLst>
              <a:ext uri="{FF2B5EF4-FFF2-40B4-BE49-F238E27FC236}">
                <a16:creationId xmlns:a16="http://schemas.microsoft.com/office/drawing/2014/main" id="{09D912AA-1B84-445E-9BE0-A5005AFF49DD}"/>
              </a:ext>
            </a:extLst>
          </p:cNvPr>
          <p:cNvCxnSpPr>
            <a:cxnSpLocks/>
          </p:cNvCxnSpPr>
          <p:nvPr/>
        </p:nvCxnSpPr>
        <p:spPr>
          <a:xfrm>
            <a:off x="3391513" y="4765719"/>
            <a:ext cx="828000" cy="0"/>
          </a:xfrm>
          <a:prstGeom prst="line">
            <a:avLst/>
          </a:prstGeom>
          <a:ln w="28575" cap="rnd">
            <a:solidFill>
              <a:srgbClr val="FF0000"/>
            </a:solidFill>
            <a:tailEnd type="oval"/>
          </a:ln>
        </p:spPr>
        <p:style>
          <a:lnRef idx="1">
            <a:schemeClr val="accent1"/>
          </a:lnRef>
          <a:fillRef idx="0">
            <a:schemeClr val="accent1"/>
          </a:fillRef>
          <a:effectRef idx="0">
            <a:schemeClr val="accent1"/>
          </a:effectRef>
          <a:fontRef idx="minor">
            <a:schemeClr val="tx1"/>
          </a:fontRef>
        </p:style>
      </p:cxnSp>
      <p:cxnSp>
        <p:nvCxnSpPr>
          <p:cNvPr id="31" name="Rak koppling 30">
            <a:extLst>
              <a:ext uri="{FF2B5EF4-FFF2-40B4-BE49-F238E27FC236}">
                <a16:creationId xmlns:a16="http://schemas.microsoft.com/office/drawing/2014/main" id="{FEFA287E-55C1-49E6-B387-D1C03CA30BA0}"/>
              </a:ext>
            </a:extLst>
          </p:cNvPr>
          <p:cNvCxnSpPr>
            <a:cxnSpLocks/>
          </p:cNvCxnSpPr>
          <p:nvPr/>
        </p:nvCxnSpPr>
        <p:spPr>
          <a:xfrm>
            <a:off x="3384341" y="5881407"/>
            <a:ext cx="828000" cy="0"/>
          </a:xfrm>
          <a:prstGeom prst="line">
            <a:avLst/>
          </a:prstGeom>
          <a:ln w="28575" cap="rnd">
            <a:solidFill>
              <a:srgbClr val="FF0000"/>
            </a:solidFill>
            <a:tailEnd type="oval"/>
          </a:ln>
        </p:spPr>
        <p:style>
          <a:lnRef idx="1">
            <a:schemeClr val="accent1"/>
          </a:lnRef>
          <a:fillRef idx="0">
            <a:schemeClr val="accent1"/>
          </a:fillRef>
          <a:effectRef idx="0">
            <a:schemeClr val="accent1"/>
          </a:effectRef>
          <a:fontRef idx="minor">
            <a:schemeClr val="tx1"/>
          </a:fontRef>
        </p:style>
      </p:cxnSp>
      <p:cxnSp>
        <p:nvCxnSpPr>
          <p:cNvPr id="33" name="Rak koppling 32">
            <a:extLst>
              <a:ext uri="{FF2B5EF4-FFF2-40B4-BE49-F238E27FC236}">
                <a16:creationId xmlns:a16="http://schemas.microsoft.com/office/drawing/2014/main" id="{A4748EE7-049C-44AE-8041-35EE03E06926}"/>
              </a:ext>
            </a:extLst>
          </p:cNvPr>
          <p:cNvCxnSpPr>
            <a:cxnSpLocks/>
          </p:cNvCxnSpPr>
          <p:nvPr/>
        </p:nvCxnSpPr>
        <p:spPr>
          <a:xfrm>
            <a:off x="3391513" y="3398624"/>
            <a:ext cx="828000" cy="0"/>
          </a:xfrm>
          <a:prstGeom prst="line">
            <a:avLst/>
          </a:prstGeom>
          <a:ln w="28575" cap="rnd">
            <a:solidFill>
              <a:srgbClr val="FF0000"/>
            </a:solidFill>
            <a:tailEnd type="oval"/>
          </a:ln>
        </p:spPr>
        <p:style>
          <a:lnRef idx="1">
            <a:schemeClr val="accent1"/>
          </a:lnRef>
          <a:fillRef idx="0">
            <a:schemeClr val="accent1"/>
          </a:fillRef>
          <a:effectRef idx="0">
            <a:schemeClr val="accent1"/>
          </a:effectRef>
          <a:fontRef idx="minor">
            <a:schemeClr val="tx1"/>
          </a:fontRef>
        </p:style>
      </p:cxnSp>
      <p:sp>
        <p:nvSpPr>
          <p:cNvPr id="34" name="Rektangel 33">
            <a:extLst>
              <a:ext uri="{FF2B5EF4-FFF2-40B4-BE49-F238E27FC236}">
                <a16:creationId xmlns:a16="http://schemas.microsoft.com/office/drawing/2014/main" id="{CBBDC651-2BD4-4A70-9562-77084C076A29}"/>
              </a:ext>
            </a:extLst>
          </p:cNvPr>
          <p:cNvSpPr/>
          <p:nvPr/>
        </p:nvSpPr>
        <p:spPr>
          <a:xfrm>
            <a:off x="548639" y="2469601"/>
            <a:ext cx="2839289" cy="1862400"/>
          </a:xfrm>
          <a:prstGeom prst="rect">
            <a:avLst/>
          </a:prstGeom>
          <a:solidFill>
            <a:srgbClr val="FF0000">
              <a:alpha val="10000"/>
            </a:srgbClr>
          </a:solid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spcBef>
                <a:spcPts val="600"/>
              </a:spcBef>
            </a:pPr>
            <a:endParaRPr lang="sv-SE" sz="2000" dirty="0" err="1">
              <a:solidFill>
                <a:srgbClr val="FFFFFF"/>
              </a:solidFill>
              <a:latin typeface="Arial" pitchFamily="34" charset="0"/>
              <a:cs typeface="Arial" pitchFamily="34" charset="0"/>
            </a:endParaRPr>
          </a:p>
        </p:txBody>
      </p:sp>
      <p:sp>
        <p:nvSpPr>
          <p:cNvPr id="35" name="Rektangel 34">
            <a:extLst>
              <a:ext uri="{FF2B5EF4-FFF2-40B4-BE49-F238E27FC236}">
                <a16:creationId xmlns:a16="http://schemas.microsoft.com/office/drawing/2014/main" id="{14551E5D-55F1-4C96-B585-51CB765EE6D7}"/>
              </a:ext>
            </a:extLst>
          </p:cNvPr>
          <p:cNvSpPr/>
          <p:nvPr/>
        </p:nvSpPr>
        <p:spPr>
          <a:xfrm>
            <a:off x="548638" y="4331389"/>
            <a:ext cx="2839289" cy="877751"/>
          </a:xfrm>
          <a:prstGeom prst="rect">
            <a:avLst/>
          </a:prstGeom>
          <a:solidFill>
            <a:srgbClr val="FF0000">
              <a:alpha val="10000"/>
            </a:srgbClr>
          </a:solid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spcBef>
                <a:spcPts val="600"/>
              </a:spcBef>
            </a:pPr>
            <a:endParaRPr lang="sv-SE" sz="2000" dirty="0" err="1">
              <a:solidFill>
                <a:srgbClr val="FFFFFF"/>
              </a:solidFill>
              <a:latin typeface="Arial" pitchFamily="34" charset="0"/>
              <a:cs typeface="Arial" pitchFamily="34" charset="0"/>
            </a:endParaRPr>
          </a:p>
        </p:txBody>
      </p:sp>
      <p:sp>
        <p:nvSpPr>
          <p:cNvPr id="36" name="Rektangel 35">
            <a:extLst>
              <a:ext uri="{FF2B5EF4-FFF2-40B4-BE49-F238E27FC236}">
                <a16:creationId xmlns:a16="http://schemas.microsoft.com/office/drawing/2014/main" id="{BD91D79F-6DD4-4F7A-A813-10BF516FB3B8}"/>
              </a:ext>
            </a:extLst>
          </p:cNvPr>
          <p:cNvSpPr/>
          <p:nvPr/>
        </p:nvSpPr>
        <p:spPr>
          <a:xfrm>
            <a:off x="545052" y="5210110"/>
            <a:ext cx="2839289" cy="1366977"/>
          </a:xfrm>
          <a:prstGeom prst="rect">
            <a:avLst/>
          </a:prstGeom>
          <a:solidFill>
            <a:srgbClr val="FF0000">
              <a:alpha val="10000"/>
            </a:srgbClr>
          </a:solid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spcBef>
                <a:spcPts val="600"/>
              </a:spcBef>
            </a:pPr>
            <a:endParaRPr lang="sv-SE" sz="2000" dirty="0" err="1">
              <a:solidFill>
                <a:srgbClr val="FFFFFF"/>
              </a:solidFill>
              <a:latin typeface="Arial" pitchFamily="34" charset="0"/>
              <a:cs typeface="Arial" pitchFamily="34" charset="0"/>
            </a:endParaRPr>
          </a:p>
        </p:txBody>
      </p:sp>
    </p:spTree>
    <p:extLst>
      <p:ext uri="{BB962C8B-B14F-4D97-AF65-F5344CB8AC3E}">
        <p14:creationId xmlns:p14="http://schemas.microsoft.com/office/powerpoint/2010/main" val="41227990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7"/>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4"/>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3"/>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3"/>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5"/>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29"/>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5"/>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6"/>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31"/>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3" grpId="0"/>
      <p:bldP spid="15" grpId="0"/>
      <p:bldP spid="19" grpId="0"/>
      <p:bldP spid="27" grpId="0" animBg="1"/>
      <p:bldP spid="34" grpId="0" animBg="1"/>
      <p:bldP spid="35" grpId="0" animBg="1"/>
      <p:bldP spid="36"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ktangel 4"/>
          <p:cNvSpPr/>
          <p:nvPr/>
        </p:nvSpPr>
        <p:spPr>
          <a:xfrm>
            <a:off x="0" y="1"/>
            <a:ext cx="12192000" cy="1400174"/>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90000"/>
              </a:lnSpc>
              <a:spcBef>
                <a:spcPts val="600"/>
              </a:spcBef>
              <a:spcAft>
                <a:spcPct val="0"/>
              </a:spcAft>
              <a:buClrTx/>
              <a:buSzTx/>
              <a:buFontTx/>
              <a:buNone/>
              <a:tabLst/>
              <a:defRPr/>
            </a:pPr>
            <a:endParaRPr kumimoji="0" lang="sv-SE" sz="2000" b="0" i="0" u="none" strike="noStrike" kern="1200" cap="none" spc="0" normalizeH="0" baseline="0" noProof="0" dirty="0" err="1">
              <a:ln>
                <a:noFill/>
              </a:ln>
              <a:solidFill>
                <a:srgbClr val="FFFFFF"/>
              </a:solidFill>
              <a:effectLst/>
              <a:uLnTx/>
              <a:uFillTx/>
              <a:latin typeface="Arial"/>
              <a:ea typeface="+mn-ea"/>
              <a:cs typeface="Arial" pitchFamily="34" charset="0"/>
            </a:endParaRPr>
          </a:p>
        </p:txBody>
      </p:sp>
      <p:sp>
        <p:nvSpPr>
          <p:cNvPr id="6" name="Rubrik 5"/>
          <p:cNvSpPr>
            <a:spLocks noGrp="1"/>
          </p:cNvSpPr>
          <p:nvPr>
            <p:ph type="title"/>
          </p:nvPr>
        </p:nvSpPr>
        <p:spPr/>
        <p:txBody>
          <a:bodyPr/>
          <a:lstStyle/>
          <a:p>
            <a:r>
              <a:rPr lang="sv-SE" dirty="0">
                <a:solidFill>
                  <a:schemeClr val="bg1"/>
                </a:solidFill>
              </a:rPr>
              <a:t>5. Gruppering av metadata</a:t>
            </a:r>
            <a:br>
              <a:rPr lang="sv-SE" dirty="0"/>
            </a:br>
            <a:endParaRPr lang="sv-SE" sz="1800" dirty="0">
              <a:solidFill>
                <a:schemeClr val="bg1"/>
              </a:solidFill>
            </a:endParaRPr>
          </a:p>
        </p:txBody>
      </p:sp>
      <p:graphicFrame>
        <p:nvGraphicFramePr>
          <p:cNvPr id="8" name="Tabell 7">
            <a:extLst>
              <a:ext uri="{FF2B5EF4-FFF2-40B4-BE49-F238E27FC236}">
                <a16:creationId xmlns:a16="http://schemas.microsoft.com/office/drawing/2014/main" id="{F99B6555-84C3-437D-9069-86342249908D}"/>
              </a:ext>
            </a:extLst>
          </p:cNvPr>
          <p:cNvGraphicFramePr>
            <a:graphicFrameLocks noGrp="1"/>
          </p:cNvGraphicFramePr>
          <p:nvPr/>
        </p:nvGraphicFramePr>
        <p:xfrm>
          <a:off x="3955474" y="1653702"/>
          <a:ext cx="8007926" cy="2302281"/>
        </p:xfrm>
        <a:graphic>
          <a:graphicData uri="http://schemas.openxmlformats.org/drawingml/2006/table">
            <a:tbl>
              <a:tblPr firstRow="1" firstCol="1" bandRow="1"/>
              <a:tblGrid>
                <a:gridCol w="2125255">
                  <a:extLst>
                    <a:ext uri="{9D8B030D-6E8A-4147-A177-3AD203B41FA5}">
                      <a16:colId xmlns:a16="http://schemas.microsoft.com/office/drawing/2014/main" val="2585295859"/>
                    </a:ext>
                  </a:extLst>
                </a:gridCol>
                <a:gridCol w="2756204">
                  <a:extLst>
                    <a:ext uri="{9D8B030D-6E8A-4147-A177-3AD203B41FA5}">
                      <a16:colId xmlns:a16="http://schemas.microsoft.com/office/drawing/2014/main" val="517596291"/>
                    </a:ext>
                  </a:extLst>
                </a:gridCol>
                <a:gridCol w="3126467">
                  <a:extLst>
                    <a:ext uri="{9D8B030D-6E8A-4147-A177-3AD203B41FA5}">
                      <a16:colId xmlns:a16="http://schemas.microsoft.com/office/drawing/2014/main" val="58555801"/>
                    </a:ext>
                  </a:extLst>
                </a:gridCol>
              </a:tblGrid>
              <a:tr h="255809">
                <a:tc>
                  <a:txBody>
                    <a:bodyPr/>
                    <a:lstStyle/>
                    <a:p>
                      <a:pPr algn="l">
                        <a:lnSpc>
                          <a:spcPct val="107000"/>
                        </a:lnSpc>
                        <a:spcAft>
                          <a:spcPts val="0"/>
                        </a:spcAft>
                      </a:pPr>
                      <a:r>
                        <a:rPr lang="sv-SE" sz="1200" b="1" dirty="0">
                          <a:solidFill>
                            <a:srgbClr val="FFFFFF"/>
                          </a:solidFill>
                          <a:effectLst/>
                          <a:latin typeface="Calibri" panose="020F0502020204030204" pitchFamily="34" charset="0"/>
                          <a:ea typeface="Calibri" panose="020F0502020204030204" pitchFamily="34" charset="0"/>
                          <a:cs typeface="Times New Roman" panose="02020603050405020304" pitchFamily="18" charset="0"/>
                        </a:rPr>
                        <a:t>Gruppering</a:t>
                      </a:r>
                      <a:endParaRPr lang="sv-SE"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4472C4"/>
                      </a:solidFill>
                      <a:prstDash val="solid"/>
                      <a:round/>
                      <a:headEnd type="none" w="med" len="med"/>
                      <a:tailEnd type="none" w="med" len="med"/>
                    </a:lnL>
                    <a:lnR>
                      <a:noFill/>
                    </a:lnR>
                    <a:lnT w="12700" cap="flat" cmpd="sng" algn="ctr">
                      <a:solidFill>
                        <a:srgbClr val="4472C4"/>
                      </a:solidFill>
                      <a:prstDash val="solid"/>
                      <a:round/>
                      <a:headEnd type="none" w="med" len="med"/>
                      <a:tailEnd type="none" w="med" len="med"/>
                    </a:lnT>
                    <a:lnB w="12700" cap="flat" cmpd="sng" algn="ctr">
                      <a:solidFill>
                        <a:srgbClr val="4472C4"/>
                      </a:solidFill>
                      <a:prstDash val="solid"/>
                      <a:round/>
                      <a:headEnd type="none" w="med" len="med"/>
                      <a:tailEnd type="none" w="med" len="med"/>
                    </a:lnB>
                    <a:solidFill>
                      <a:srgbClr val="4472C4"/>
                    </a:solidFill>
                  </a:tcPr>
                </a:tc>
                <a:tc>
                  <a:txBody>
                    <a:bodyPr/>
                    <a:lstStyle/>
                    <a:p>
                      <a:pPr algn="l">
                        <a:lnSpc>
                          <a:spcPct val="107000"/>
                        </a:lnSpc>
                        <a:spcAft>
                          <a:spcPts val="0"/>
                        </a:spcAft>
                      </a:pPr>
                      <a:r>
                        <a:rPr lang="sv-SE" sz="1200" b="1">
                          <a:solidFill>
                            <a:srgbClr val="FFFFFF"/>
                          </a:solidFill>
                          <a:effectLst/>
                          <a:latin typeface="Calibri" panose="020F0502020204030204" pitchFamily="34" charset="0"/>
                          <a:ea typeface="Calibri" panose="020F0502020204030204" pitchFamily="34" charset="0"/>
                          <a:cs typeface="Times New Roman" panose="02020603050405020304" pitchFamily="18" charset="0"/>
                        </a:rPr>
                        <a:t>Förklaring</a:t>
                      </a:r>
                      <a:endParaRPr lang="sv-SE"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w="12700" cap="flat" cmpd="sng" algn="ctr">
                      <a:solidFill>
                        <a:srgbClr val="4472C4"/>
                      </a:solidFill>
                      <a:prstDash val="solid"/>
                      <a:round/>
                      <a:headEnd type="none" w="med" len="med"/>
                      <a:tailEnd type="none" w="med" len="med"/>
                    </a:lnT>
                    <a:lnB w="12700" cap="flat" cmpd="sng" algn="ctr">
                      <a:solidFill>
                        <a:srgbClr val="4472C4"/>
                      </a:solidFill>
                      <a:prstDash val="solid"/>
                      <a:round/>
                      <a:headEnd type="none" w="med" len="med"/>
                      <a:tailEnd type="none" w="med" len="med"/>
                    </a:lnB>
                    <a:solidFill>
                      <a:srgbClr val="4472C4"/>
                    </a:solidFill>
                  </a:tcPr>
                </a:tc>
                <a:tc>
                  <a:txBody>
                    <a:bodyPr/>
                    <a:lstStyle/>
                    <a:p>
                      <a:pPr algn="l">
                        <a:lnSpc>
                          <a:spcPct val="107000"/>
                        </a:lnSpc>
                        <a:spcAft>
                          <a:spcPts val="0"/>
                        </a:spcAft>
                      </a:pPr>
                      <a:r>
                        <a:rPr lang="sv-SE" sz="1200" b="1">
                          <a:solidFill>
                            <a:srgbClr val="FFFFFF"/>
                          </a:solidFill>
                          <a:effectLst/>
                          <a:latin typeface="Calibri" panose="020F0502020204030204" pitchFamily="34" charset="0"/>
                          <a:ea typeface="Calibri" panose="020F0502020204030204" pitchFamily="34" charset="0"/>
                          <a:cs typeface="Times New Roman" panose="02020603050405020304" pitchFamily="18" charset="0"/>
                        </a:rPr>
                        <a:t>Tips</a:t>
                      </a:r>
                      <a:endParaRPr lang="sv-SE"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w="12700" cap="flat" cmpd="sng" algn="ctr">
                      <a:solidFill>
                        <a:srgbClr val="4472C4"/>
                      </a:solidFill>
                      <a:prstDash val="solid"/>
                      <a:round/>
                      <a:headEnd type="none" w="med" len="med"/>
                      <a:tailEnd type="none" w="med" len="med"/>
                    </a:lnR>
                    <a:lnT w="12700" cap="flat" cmpd="sng" algn="ctr">
                      <a:solidFill>
                        <a:srgbClr val="4472C4"/>
                      </a:solidFill>
                      <a:prstDash val="solid"/>
                      <a:round/>
                      <a:headEnd type="none" w="med" len="med"/>
                      <a:tailEnd type="none" w="med" len="med"/>
                    </a:lnT>
                    <a:lnB w="12700" cap="flat" cmpd="sng" algn="ctr">
                      <a:solidFill>
                        <a:srgbClr val="4472C4"/>
                      </a:solidFill>
                      <a:prstDash val="solid"/>
                      <a:round/>
                      <a:headEnd type="none" w="med" len="med"/>
                      <a:tailEnd type="none" w="med" len="med"/>
                    </a:lnB>
                    <a:solidFill>
                      <a:srgbClr val="4472C4"/>
                    </a:solidFill>
                  </a:tcPr>
                </a:tc>
                <a:extLst>
                  <a:ext uri="{0D108BD9-81ED-4DB2-BD59-A6C34878D82A}">
                    <a16:rowId xmlns:a16="http://schemas.microsoft.com/office/drawing/2014/main" val="1730304589"/>
                  </a:ext>
                </a:extLst>
              </a:tr>
              <a:tr h="255809">
                <a:tc>
                  <a:txBody>
                    <a:bodyPr/>
                    <a:lstStyle/>
                    <a:p>
                      <a:pPr algn="l">
                        <a:lnSpc>
                          <a:spcPct val="107000"/>
                        </a:lnSpc>
                        <a:spcAft>
                          <a:spcPts val="0"/>
                        </a:spcAft>
                      </a:pPr>
                      <a:r>
                        <a:rPr lang="sv-SE" sz="1200" b="1" dirty="0">
                          <a:effectLst/>
                          <a:latin typeface="Calibri" panose="020F0502020204030204" pitchFamily="34" charset="0"/>
                          <a:ea typeface="Calibri" panose="020F0502020204030204" pitchFamily="34" charset="0"/>
                          <a:cs typeface="Times New Roman" panose="02020603050405020304" pitchFamily="18" charset="0"/>
                        </a:rPr>
                        <a:t>Projektinfo</a:t>
                      </a:r>
                      <a:endParaRPr lang="sv-SE"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4472C4"/>
                      </a:solidFill>
                      <a:prstDash val="solid"/>
                      <a:round/>
                      <a:headEnd type="none" w="med" len="med"/>
                      <a:tailEnd type="none" w="med" len="med"/>
                    </a:lnT>
                    <a:lnB w="12700" cap="flat" cmpd="sng" algn="ctr">
                      <a:solidFill>
                        <a:srgbClr val="8EAADB"/>
                      </a:solidFill>
                      <a:prstDash val="solid"/>
                      <a:round/>
                      <a:headEnd type="none" w="med" len="med"/>
                      <a:tailEnd type="none" w="med" len="med"/>
                    </a:lnB>
                    <a:solidFill>
                      <a:srgbClr val="D9E2F3"/>
                    </a:solidFill>
                  </a:tcPr>
                </a:tc>
                <a:tc>
                  <a:txBody>
                    <a:bodyPr/>
                    <a:lstStyle/>
                    <a:p>
                      <a:pPr algn="l">
                        <a:lnSpc>
                          <a:spcPct val="107000"/>
                        </a:lnSpc>
                        <a:spcAft>
                          <a:spcPts val="0"/>
                        </a:spcAft>
                      </a:pPr>
                      <a:r>
                        <a:rPr lang="sv-SE" sz="1200">
                          <a:effectLst/>
                          <a:latin typeface="Calibri" panose="020F0502020204030204" pitchFamily="34" charset="0"/>
                          <a:ea typeface="Calibri" panose="020F0502020204030204" pitchFamily="34" charset="0"/>
                          <a:cs typeface="Times New Roman" panose="02020603050405020304" pitchFamily="18" charset="0"/>
                        </a:rPr>
                        <a:t>Beställarinformation</a:t>
                      </a:r>
                      <a:endParaRPr lang="sv-SE"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4472C4"/>
                      </a:solidFill>
                      <a:prstDash val="solid"/>
                      <a:round/>
                      <a:headEnd type="none" w="med" len="med"/>
                      <a:tailEnd type="none" w="med" len="med"/>
                    </a:lnT>
                    <a:lnB w="12700" cap="flat" cmpd="sng" algn="ctr">
                      <a:solidFill>
                        <a:srgbClr val="8EAADB"/>
                      </a:solidFill>
                      <a:prstDash val="solid"/>
                      <a:round/>
                      <a:headEnd type="none" w="med" len="med"/>
                      <a:tailEnd type="none" w="med" len="med"/>
                    </a:lnB>
                    <a:solidFill>
                      <a:srgbClr val="D9E2F3"/>
                    </a:solidFill>
                  </a:tcPr>
                </a:tc>
                <a:tc>
                  <a:txBody>
                    <a:bodyPr/>
                    <a:lstStyle/>
                    <a:p>
                      <a:pPr algn="l">
                        <a:lnSpc>
                          <a:spcPct val="107000"/>
                        </a:lnSpc>
                        <a:spcAft>
                          <a:spcPts val="0"/>
                        </a:spcAft>
                      </a:pPr>
                      <a:r>
                        <a:rPr lang="sv-SE" sz="1200">
                          <a:effectLst/>
                          <a:latin typeface="Calibri" panose="020F0502020204030204" pitchFamily="34" charset="0"/>
                          <a:ea typeface="Calibri" panose="020F0502020204030204" pitchFamily="34" charset="0"/>
                          <a:cs typeface="Times New Roman" panose="02020603050405020304" pitchFamily="18" charset="0"/>
                        </a:rPr>
                        <a:t>Mallvärden</a:t>
                      </a:r>
                      <a:endParaRPr lang="sv-SE"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4472C4"/>
                      </a:solidFill>
                      <a:prstDash val="solid"/>
                      <a:round/>
                      <a:headEnd type="none" w="med" len="med"/>
                      <a:tailEnd type="none" w="med" len="med"/>
                    </a:lnT>
                    <a:lnB w="12700" cap="flat" cmpd="sng" algn="ctr">
                      <a:solidFill>
                        <a:srgbClr val="8EAADB"/>
                      </a:solidFill>
                      <a:prstDash val="solid"/>
                      <a:round/>
                      <a:headEnd type="none" w="med" len="med"/>
                      <a:tailEnd type="none" w="med" len="med"/>
                    </a:lnB>
                    <a:solidFill>
                      <a:srgbClr val="D9E2F3"/>
                    </a:solidFill>
                  </a:tcPr>
                </a:tc>
                <a:extLst>
                  <a:ext uri="{0D108BD9-81ED-4DB2-BD59-A6C34878D82A}">
                    <a16:rowId xmlns:a16="http://schemas.microsoft.com/office/drawing/2014/main" val="445133601"/>
                  </a:ext>
                </a:extLst>
              </a:tr>
              <a:tr h="255809">
                <a:tc>
                  <a:txBody>
                    <a:bodyPr/>
                    <a:lstStyle/>
                    <a:p>
                      <a:pPr algn="l">
                        <a:lnSpc>
                          <a:spcPct val="107000"/>
                        </a:lnSpc>
                        <a:spcAft>
                          <a:spcPts val="0"/>
                        </a:spcAft>
                      </a:pPr>
                      <a:r>
                        <a:rPr lang="sv-SE" sz="1200" b="1">
                          <a:effectLst/>
                          <a:latin typeface="Calibri" panose="020F0502020204030204" pitchFamily="34" charset="0"/>
                          <a:ea typeface="Calibri" panose="020F0502020204030204" pitchFamily="34" charset="0"/>
                          <a:cs typeface="Times New Roman" panose="02020603050405020304" pitchFamily="18" charset="0"/>
                        </a:rPr>
                        <a:t>Struktur</a:t>
                      </a:r>
                      <a:endParaRPr lang="sv-SE"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8EAADB"/>
                      </a:solidFill>
                      <a:prstDash val="solid"/>
                      <a:round/>
                      <a:headEnd type="none" w="med" len="med"/>
                      <a:tailEnd type="none" w="med" len="med"/>
                    </a:lnT>
                    <a:lnB w="12700" cap="flat" cmpd="sng" algn="ctr">
                      <a:solidFill>
                        <a:srgbClr val="8EAADB"/>
                      </a:solidFill>
                      <a:prstDash val="solid"/>
                      <a:round/>
                      <a:headEnd type="none" w="med" len="med"/>
                      <a:tailEnd type="none" w="med" len="med"/>
                    </a:lnB>
                  </a:tcPr>
                </a:tc>
                <a:tc>
                  <a:txBody>
                    <a:bodyPr/>
                    <a:lstStyle/>
                    <a:p>
                      <a:pPr algn="l">
                        <a:lnSpc>
                          <a:spcPct val="107000"/>
                        </a:lnSpc>
                        <a:spcAft>
                          <a:spcPts val="0"/>
                        </a:spcAft>
                      </a:pPr>
                      <a:r>
                        <a:rPr lang="sv-SE" sz="1200">
                          <a:effectLst/>
                          <a:latin typeface="Calibri" panose="020F0502020204030204" pitchFamily="34" charset="0"/>
                          <a:ea typeface="Calibri" panose="020F0502020204030204" pitchFamily="34" charset="0"/>
                          <a:cs typeface="Times New Roman" panose="02020603050405020304" pitchFamily="18" charset="0"/>
                        </a:rPr>
                        <a:t>Anläggnings/fastighetstruktur</a:t>
                      </a:r>
                      <a:endParaRPr lang="sv-SE"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8EAADB"/>
                      </a:solidFill>
                      <a:prstDash val="solid"/>
                      <a:round/>
                      <a:headEnd type="none" w="med" len="med"/>
                      <a:tailEnd type="none" w="med" len="med"/>
                    </a:lnT>
                    <a:lnB w="12700" cap="flat" cmpd="sng" algn="ctr">
                      <a:solidFill>
                        <a:srgbClr val="8EAADB"/>
                      </a:solidFill>
                      <a:prstDash val="solid"/>
                      <a:round/>
                      <a:headEnd type="none" w="med" len="med"/>
                      <a:tailEnd type="none" w="med" len="med"/>
                    </a:lnB>
                  </a:tcPr>
                </a:tc>
                <a:tc>
                  <a:txBody>
                    <a:bodyPr/>
                    <a:lstStyle/>
                    <a:p>
                      <a:pPr algn="l">
                        <a:lnSpc>
                          <a:spcPct val="107000"/>
                        </a:lnSpc>
                        <a:spcAft>
                          <a:spcPts val="0"/>
                        </a:spcAft>
                      </a:pPr>
                      <a:r>
                        <a:rPr lang="sv-SE" sz="1200">
                          <a:effectLst/>
                          <a:latin typeface="Calibri" panose="020F0502020204030204" pitchFamily="34" charset="0"/>
                          <a:ea typeface="Calibri" panose="020F0502020204030204" pitchFamily="34" charset="0"/>
                          <a:cs typeface="Times New Roman" panose="02020603050405020304" pitchFamily="18" charset="0"/>
                        </a:rPr>
                        <a:t>Mallvärden med anpassning</a:t>
                      </a:r>
                      <a:endParaRPr lang="sv-SE"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8EAADB"/>
                      </a:solidFill>
                      <a:prstDash val="solid"/>
                      <a:round/>
                      <a:headEnd type="none" w="med" len="med"/>
                      <a:tailEnd type="none" w="med" len="med"/>
                    </a:lnT>
                    <a:lnB w="12700" cap="flat" cmpd="sng" algn="ctr">
                      <a:solidFill>
                        <a:srgbClr val="8EAADB"/>
                      </a:solidFill>
                      <a:prstDash val="solid"/>
                      <a:round/>
                      <a:headEnd type="none" w="med" len="med"/>
                      <a:tailEnd type="none" w="med" len="med"/>
                    </a:lnB>
                  </a:tcPr>
                </a:tc>
                <a:extLst>
                  <a:ext uri="{0D108BD9-81ED-4DB2-BD59-A6C34878D82A}">
                    <a16:rowId xmlns:a16="http://schemas.microsoft.com/office/drawing/2014/main" val="3207021233"/>
                  </a:ext>
                </a:extLst>
              </a:tr>
              <a:tr h="255809">
                <a:tc>
                  <a:txBody>
                    <a:bodyPr/>
                    <a:lstStyle/>
                    <a:p>
                      <a:pPr algn="l">
                        <a:lnSpc>
                          <a:spcPct val="107000"/>
                        </a:lnSpc>
                        <a:spcAft>
                          <a:spcPts val="0"/>
                        </a:spcAft>
                      </a:pPr>
                      <a:r>
                        <a:rPr lang="sv-SE" sz="1200" b="1">
                          <a:effectLst/>
                          <a:latin typeface="Calibri" panose="020F0502020204030204" pitchFamily="34" charset="0"/>
                          <a:ea typeface="Calibri" panose="020F0502020204030204" pitchFamily="34" charset="0"/>
                          <a:cs typeface="Times New Roman" panose="02020603050405020304" pitchFamily="18" charset="0"/>
                        </a:rPr>
                        <a:t>Leverantör av handling</a:t>
                      </a:r>
                      <a:endParaRPr lang="sv-SE"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8EAADB"/>
                      </a:solidFill>
                      <a:prstDash val="solid"/>
                      <a:round/>
                      <a:headEnd type="none" w="med" len="med"/>
                      <a:tailEnd type="none" w="med" len="med"/>
                    </a:lnT>
                    <a:lnB w="12700" cap="flat" cmpd="sng" algn="ctr">
                      <a:solidFill>
                        <a:srgbClr val="8EAADB"/>
                      </a:solidFill>
                      <a:prstDash val="solid"/>
                      <a:round/>
                      <a:headEnd type="none" w="med" len="med"/>
                      <a:tailEnd type="none" w="med" len="med"/>
                    </a:lnB>
                    <a:solidFill>
                      <a:srgbClr val="D9E2F3"/>
                    </a:solidFill>
                  </a:tcPr>
                </a:tc>
                <a:tc>
                  <a:txBody>
                    <a:bodyPr/>
                    <a:lstStyle/>
                    <a:p>
                      <a:pPr algn="l">
                        <a:lnSpc>
                          <a:spcPct val="107000"/>
                        </a:lnSpc>
                        <a:spcAft>
                          <a:spcPts val="0"/>
                        </a:spcAft>
                      </a:pPr>
                      <a:r>
                        <a:rPr lang="sv-SE" sz="1200" dirty="0">
                          <a:effectLst/>
                          <a:latin typeface="Calibri" panose="020F0502020204030204" pitchFamily="34" charset="0"/>
                          <a:ea typeface="Calibri" panose="020F0502020204030204" pitchFamily="34" charset="0"/>
                          <a:cs typeface="Times New Roman" panose="02020603050405020304" pitchFamily="18" charset="0"/>
                        </a:rPr>
                        <a:t>Ansvarig part</a:t>
                      </a:r>
                      <a:endParaRPr lang="sv-SE"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8EAADB"/>
                      </a:solidFill>
                      <a:prstDash val="solid"/>
                      <a:round/>
                      <a:headEnd type="none" w="med" len="med"/>
                      <a:tailEnd type="none" w="med" len="med"/>
                    </a:lnT>
                    <a:lnB w="12700" cap="flat" cmpd="sng" algn="ctr">
                      <a:solidFill>
                        <a:srgbClr val="8EAADB"/>
                      </a:solidFill>
                      <a:prstDash val="solid"/>
                      <a:round/>
                      <a:headEnd type="none" w="med" len="med"/>
                      <a:tailEnd type="none" w="med" len="med"/>
                    </a:lnB>
                    <a:solidFill>
                      <a:srgbClr val="D9E2F3"/>
                    </a:solidFill>
                  </a:tcPr>
                </a:tc>
                <a:tc>
                  <a:txBody>
                    <a:bodyPr/>
                    <a:lstStyle/>
                    <a:p>
                      <a:pPr algn="l">
                        <a:lnSpc>
                          <a:spcPct val="107000"/>
                        </a:lnSpc>
                        <a:spcAft>
                          <a:spcPts val="0"/>
                        </a:spcAft>
                      </a:pPr>
                      <a:r>
                        <a:rPr lang="sv-SE" sz="1200">
                          <a:effectLst/>
                          <a:latin typeface="Calibri" panose="020F0502020204030204" pitchFamily="34" charset="0"/>
                          <a:ea typeface="Calibri" panose="020F0502020204030204" pitchFamily="34" charset="0"/>
                          <a:cs typeface="Times New Roman" panose="02020603050405020304" pitchFamily="18" charset="0"/>
                        </a:rPr>
                        <a:t>Mallvärden med anpassning</a:t>
                      </a:r>
                      <a:endParaRPr lang="sv-SE"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8EAADB"/>
                      </a:solidFill>
                      <a:prstDash val="solid"/>
                      <a:round/>
                      <a:headEnd type="none" w="med" len="med"/>
                      <a:tailEnd type="none" w="med" len="med"/>
                    </a:lnT>
                    <a:lnB w="12700" cap="flat" cmpd="sng" algn="ctr">
                      <a:solidFill>
                        <a:srgbClr val="8EAADB"/>
                      </a:solidFill>
                      <a:prstDash val="solid"/>
                      <a:round/>
                      <a:headEnd type="none" w="med" len="med"/>
                      <a:tailEnd type="none" w="med" len="med"/>
                    </a:lnB>
                    <a:solidFill>
                      <a:srgbClr val="D9E2F3"/>
                    </a:solidFill>
                  </a:tcPr>
                </a:tc>
                <a:extLst>
                  <a:ext uri="{0D108BD9-81ED-4DB2-BD59-A6C34878D82A}">
                    <a16:rowId xmlns:a16="http://schemas.microsoft.com/office/drawing/2014/main" val="521144891"/>
                  </a:ext>
                </a:extLst>
              </a:tr>
              <a:tr h="255809">
                <a:tc>
                  <a:txBody>
                    <a:bodyPr/>
                    <a:lstStyle/>
                    <a:p>
                      <a:pPr algn="l">
                        <a:lnSpc>
                          <a:spcPct val="107000"/>
                        </a:lnSpc>
                        <a:spcAft>
                          <a:spcPts val="0"/>
                        </a:spcAft>
                      </a:pPr>
                      <a:r>
                        <a:rPr lang="sv-SE" sz="1200" b="1" dirty="0">
                          <a:effectLst/>
                          <a:latin typeface="Calibri" panose="020F0502020204030204" pitchFamily="34" charset="0"/>
                          <a:ea typeface="Calibri" panose="020F0502020204030204" pitchFamily="34" charset="0"/>
                          <a:cs typeface="Times New Roman" panose="02020603050405020304" pitchFamily="18" charset="0"/>
                        </a:rPr>
                        <a:t>Innehåll</a:t>
                      </a:r>
                      <a:endParaRPr lang="sv-SE"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8EAADB"/>
                      </a:solidFill>
                      <a:prstDash val="solid"/>
                      <a:round/>
                      <a:headEnd type="none" w="med" len="med"/>
                      <a:tailEnd type="none" w="med" len="med"/>
                    </a:lnT>
                    <a:lnB w="12700" cap="flat" cmpd="sng" algn="ctr">
                      <a:solidFill>
                        <a:srgbClr val="8EAADB"/>
                      </a:solidFill>
                      <a:prstDash val="solid"/>
                      <a:round/>
                      <a:headEnd type="none" w="med" len="med"/>
                      <a:tailEnd type="none" w="med" len="med"/>
                    </a:lnB>
                  </a:tcPr>
                </a:tc>
                <a:tc>
                  <a:txBody>
                    <a:bodyPr/>
                    <a:lstStyle/>
                    <a:p>
                      <a:pPr algn="l">
                        <a:lnSpc>
                          <a:spcPct val="107000"/>
                        </a:lnSpc>
                        <a:spcAft>
                          <a:spcPts val="0"/>
                        </a:spcAft>
                      </a:pPr>
                      <a:r>
                        <a:rPr lang="sv-SE" sz="1200">
                          <a:effectLst/>
                          <a:latin typeface="Calibri" panose="020F0502020204030204" pitchFamily="34" charset="0"/>
                          <a:ea typeface="Calibri" panose="020F0502020204030204" pitchFamily="34" charset="0"/>
                          <a:cs typeface="Times New Roman" panose="02020603050405020304" pitchFamily="18" charset="0"/>
                        </a:rPr>
                        <a:t>Dokumentets innehåll</a:t>
                      </a:r>
                      <a:endParaRPr lang="sv-SE"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8EAADB"/>
                      </a:solidFill>
                      <a:prstDash val="solid"/>
                      <a:round/>
                      <a:headEnd type="none" w="med" len="med"/>
                      <a:tailEnd type="none" w="med" len="med"/>
                    </a:lnT>
                    <a:lnB w="12700" cap="flat" cmpd="sng" algn="ctr">
                      <a:solidFill>
                        <a:srgbClr val="8EAADB"/>
                      </a:solidFill>
                      <a:prstDash val="solid"/>
                      <a:round/>
                      <a:headEnd type="none" w="med" len="med"/>
                      <a:tailEnd type="none" w="med" len="med"/>
                    </a:lnB>
                  </a:tcPr>
                </a:tc>
                <a:tc>
                  <a:txBody>
                    <a:bodyPr/>
                    <a:lstStyle/>
                    <a:p>
                      <a:pPr algn="l">
                        <a:lnSpc>
                          <a:spcPct val="107000"/>
                        </a:lnSpc>
                        <a:spcAft>
                          <a:spcPts val="0"/>
                        </a:spcAft>
                      </a:pPr>
                      <a:r>
                        <a:rPr lang="sv-SE" sz="1200">
                          <a:effectLst/>
                          <a:latin typeface="Calibri" panose="020F0502020204030204" pitchFamily="34" charset="0"/>
                          <a:ea typeface="Calibri" panose="020F0502020204030204" pitchFamily="34" charset="0"/>
                          <a:cs typeface="Times New Roman" panose="02020603050405020304" pitchFamily="18" charset="0"/>
                        </a:rPr>
                        <a:t>Specifikt för varje dokument</a:t>
                      </a:r>
                      <a:endParaRPr lang="sv-SE"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8EAADB"/>
                      </a:solidFill>
                      <a:prstDash val="solid"/>
                      <a:round/>
                      <a:headEnd type="none" w="med" len="med"/>
                      <a:tailEnd type="none" w="med" len="med"/>
                    </a:lnT>
                    <a:lnB w="12700" cap="flat" cmpd="sng" algn="ctr">
                      <a:solidFill>
                        <a:srgbClr val="8EAADB"/>
                      </a:solidFill>
                      <a:prstDash val="solid"/>
                      <a:round/>
                      <a:headEnd type="none" w="med" len="med"/>
                      <a:tailEnd type="none" w="med" len="med"/>
                    </a:lnB>
                  </a:tcPr>
                </a:tc>
                <a:extLst>
                  <a:ext uri="{0D108BD9-81ED-4DB2-BD59-A6C34878D82A}">
                    <a16:rowId xmlns:a16="http://schemas.microsoft.com/office/drawing/2014/main" val="3932042090"/>
                  </a:ext>
                </a:extLst>
              </a:tr>
              <a:tr h="255809">
                <a:tc>
                  <a:txBody>
                    <a:bodyPr/>
                    <a:lstStyle/>
                    <a:p>
                      <a:pPr algn="l">
                        <a:lnSpc>
                          <a:spcPct val="107000"/>
                        </a:lnSpc>
                        <a:spcAft>
                          <a:spcPts val="0"/>
                        </a:spcAft>
                      </a:pPr>
                      <a:r>
                        <a:rPr lang="sv-SE" sz="1200" b="1">
                          <a:effectLst/>
                          <a:latin typeface="Calibri" panose="020F0502020204030204" pitchFamily="34" charset="0"/>
                          <a:ea typeface="Calibri" panose="020F0502020204030204" pitchFamily="34" charset="0"/>
                          <a:cs typeface="Times New Roman" panose="02020603050405020304" pitchFamily="18" charset="0"/>
                        </a:rPr>
                        <a:t>Status</a:t>
                      </a:r>
                      <a:endParaRPr lang="sv-SE"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8EAADB"/>
                      </a:solidFill>
                      <a:prstDash val="solid"/>
                      <a:round/>
                      <a:headEnd type="none" w="med" len="med"/>
                      <a:tailEnd type="none" w="med" len="med"/>
                    </a:lnT>
                    <a:lnB w="12700" cap="flat" cmpd="sng" algn="ctr">
                      <a:solidFill>
                        <a:srgbClr val="8EAADB"/>
                      </a:solidFill>
                      <a:prstDash val="solid"/>
                      <a:round/>
                      <a:headEnd type="none" w="med" len="med"/>
                      <a:tailEnd type="none" w="med" len="med"/>
                    </a:lnB>
                    <a:solidFill>
                      <a:srgbClr val="D9E2F3"/>
                    </a:solidFill>
                  </a:tcPr>
                </a:tc>
                <a:tc>
                  <a:txBody>
                    <a:bodyPr/>
                    <a:lstStyle/>
                    <a:p>
                      <a:pPr algn="l">
                        <a:lnSpc>
                          <a:spcPct val="107000"/>
                        </a:lnSpc>
                        <a:spcAft>
                          <a:spcPts val="0"/>
                        </a:spcAft>
                      </a:pPr>
                      <a:r>
                        <a:rPr lang="sv-SE" sz="1200">
                          <a:effectLst/>
                          <a:latin typeface="Calibri" panose="020F0502020204030204" pitchFamily="34" charset="0"/>
                          <a:ea typeface="Calibri" panose="020F0502020204030204" pitchFamily="34" charset="0"/>
                          <a:cs typeface="Times New Roman" panose="02020603050405020304" pitchFamily="18" charset="0"/>
                        </a:rPr>
                        <a:t>Status och godkännande</a:t>
                      </a:r>
                      <a:endParaRPr lang="sv-SE"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8EAADB"/>
                      </a:solidFill>
                      <a:prstDash val="solid"/>
                      <a:round/>
                      <a:headEnd type="none" w="med" len="med"/>
                      <a:tailEnd type="none" w="med" len="med"/>
                    </a:lnT>
                    <a:lnB w="12700" cap="flat" cmpd="sng" algn="ctr">
                      <a:solidFill>
                        <a:srgbClr val="8EAADB"/>
                      </a:solidFill>
                      <a:prstDash val="solid"/>
                      <a:round/>
                      <a:headEnd type="none" w="med" len="med"/>
                      <a:tailEnd type="none" w="med" len="med"/>
                    </a:lnB>
                    <a:solidFill>
                      <a:srgbClr val="D9E2F3"/>
                    </a:solidFill>
                  </a:tcPr>
                </a:tc>
                <a:tc>
                  <a:txBody>
                    <a:bodyPr/>
                    <a:lstStyle/>
                    <a:p>
                      <a:pPr algn="l">
                        <a:lnSpc>
                          <a:spcPct val="107000"/>
                        </a:lnSpc>
                        <a:spcAft>
                          <a:spcPts val="0"/>
                        </a:spcAft>
                      </a:pPr>
                      <a:r>
                        <a:rPr lang="sv-SE" sz="1200">
                          <a:effectLst/>
                          <a:latin typeface="Calibri" panose="020F0502020204030204" pitchFamily="34" charset="0"/>
                          <a:ea typeface="Calibri" panose="020F0502020204030204" pitchFamily="34" charset="0"/>
                          <a:cs typeface="Times New Roman" panose="02020603050405020304" pitchFamily="18" charset="0"/>
                        </a:rPr>
                        <a:t>Specifikt för varje dokument</a:t>
                      </a:r>
                      <a:endParaRPr lang="sv-SE"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8EAADB"/>
                      </a:solidFill>
                      <a:prstDash val="solid"/>
                      <a:round/>
                      <a:headEnd type="none" w="med" len="med"/>
                      <a:tailEnd type="none" w="med" len="med"/>
                    </a:lnT>
                    <a:lnB w="12700" cap="flat" cmpd="sng" algn="ctr">
                      <a:solidFill>
                        <a:srgbClr val="8EAADB"/>
                      </a:solidFill>
                      <a:prstDash val="solid"/>
                      <a:round/>
                      <a:headEnd type="none" w="med" len="med"/>
                      <a:tailEnd type="none" w="med" len="med"/>
                    </a:lnB>
                    <a:solidFill>
                      <a:srgbClr val="D9E2F3"/>
                    </a:solidFill>
                  </a:tcPr>
                </a:tc>
                <a:extLst>
                  <a:ext uri="{0D108BD9-81ED-4DB2-BD59-A6C34878D82A}">
                    <a16:rowId xmlns:a16="http://schemas.microsoft.com/office/drawing/2014/main" val="2773441412"/>
                  </a:ext>
                </a:extLst>
              </a:tr>
              <a:tr h="255809">
                <a:tc>
                  <a:txBody>
                    <a:bodyPr/>
                    <a:lstStyle/>
                    <a:p>
                      <a:pPr algn="l">
                        <a:lnSpc>
                          <a:spcPct val="107000"/>
                        </a:lnSpc>
                        <a:spcAft>
                          <a:spcPts val="0"/>
                        </a:spcAft>
                      </a:pPr>
                      <a:r>
                        <a:rPr lang="sv-SE" sz="1200" b="1">
                          <a:effectLst/>
                          <a:latin typeface="Calibri" panose="020F0502020204030204" pitchFamily="34" charset="0"/>
                          <a:ea typeface="Calibri" panose="020F0502020204030204" pitchFamily="34" charset="0"/>
                          <a:cs typeface="Times New Roman" panose="02020603050405020304" pitchFamily="18" charset="0"/>
                        </a:rPr>
                        <a:t>Grupp</a:t>
                      </a:r>
                      <a:endParaRPr lang="sv-SE"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8EAADB"/>
                      </a:solidFill>
                      <a:prstDash val="solid"/>
                      <a:round/>
                      <a:headEnd type="none" w="med" len="med"/>
                      <a:tailEnd type="none" w="med" len="med"/>
                    </a:lnT>
                    <a:lnB w="12700" cap="flat" cmpd="sng" algn="ctr">
                      <a:solidFill>
                        <a:srgbClr val="8EAADB"/>
                      </a:solidFill>
                      <a:prstDash val="solid"/>
                      <a:round/>
                      <a:headEnd type="none" w="med" len="med"/>
                      <a:tailEnd type="none" w="med" len="med"/>
                    </a:lnB>
                  </a:tcPr>
                </a:tc>
                <a:tc>
                  <a:txBody>
                    <a:bodyPr/>
                    <a:lstStyle/>
                    <a:p>
                      <a:pPr algn="l">
                        <a:lnSpc>
                          <a:spcPct val="107000"/>
                        </a:lnSpc>
                        <a:spcAft>
                          <a:spcPts val="0"/>
                        </a:spcAft>
                      </a:pPr>
                      <a:r>
                        <a:rPr lang="sv-SE" sz="1200">
                          <a:effectLst/>
                          <a:latin typeface="Calibri" panose="020F0502020204030204" pitchFamily="34" charset="0"/>
                          <a:ea typeface="Calibri" panose="020F0502020204030204" pitchFamily="34" charset="0"/>
                          <a:cs typeface="Times New Roman" panose="02020603050405020304" pitchFamily="18" charset="0"/>
                        </a:rPr>
                        <a:t>Dokumentets typindelning</a:t>
                      </a:r>
                      <a:endParaRPr lang="sv-SE"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8EAADB"/>
                      </a:solidFill>
                      <a:prstDash val="solid"/>
                      <a:round/>
                      <a:headEnd type="none" w="med" len="med"/>
                      <a:tailEnd type="none" w="med" len="med"/>
                    </a:lnT>
                    <a:lnB w="12700" cap="flat" cmpd="sng" algn="ctr">
                      <a:solidFill>
                        <a:srgbClr val="8EAADB"/>
                      </a:solidFill>
                      <a:prstDash val="solid"/>
                      <a:round/>
                      <a:headEnd type="none" w="med" len="med"/>
                      <a:tailEnd type="none" w="med" len="med"/>
                    </a:lnB>
                  </a:tcPr>
                </a:tc>
                <a:tc>
                  <a:txBody>
                    <a:bodyPr/>
                    <a:lstStyle/>
                    <a:p>
                      <a:pPr algn="l">
                        <a:lnSpc>
                          <a:spcPct val="107000"/>
                        </a:lnSpc>
                        <a:spcAft>
                          <a:spcPts val="0"/>
                        </a:spcAft>
                      </a:pPr>
                      <a:r>
                        <a:rPr lang="sv-SE" sz="1200">
                          <a:effectLst/>
                          <a:latin typeface="Calibri" panose="020F0502020204030204" pitchFamily="34" charset="0"/>
                          <a:ea typeface="Calibri" panose="020F0502020204030204" pitchFamily="34" charset="0"/>
                          <a:cs typeface="Times New Roman" panose="02020603050405020304" pitchFamily="18" charset="0"/>
                        </a:rPr>
                        <a:t>Specifikt för varje dokument</a:t>
                      </a:r>
                      <a:endParaRPr lang="sv-SE"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8EAADB"/>
                      </a:solidFill>
                      <a:prstDash val="solid"/>
                      <a:round/>
                      <a:headEnd type="none" w="med" len="med"/>
                      <a:tailEnd type="none" w="med" len="med"/>
                    </a:lnT>
                    <a:lnB w="12700" cap="flat" cmpd="sng" algn="ctr">
                      <a:solidFill>
                        <a:srgbClr val="8EAADB"/>
                      </a:solidFill>
                      <a:prstDash val="solid"/>
                      <a:round/>
                      <a:headEnd type="none" w="med" len="med"/>
                      <a:tailEnd type="none" w="med" len="med"/>
                    </a:lnB>
                  </a:tcPr>
                </a:tc>
                <a:extLst>
                  <a:ext uri="{0D108BD9-81ED-4DB2-BD59-A6C34878D82A}">
                    <a16:rowId xmlns:a16="http://schemas.microsoft.com/office/drawing/2014/main" val="267136067"/>
                  </a:ext>
                </a:extLst>
              </a:tr>
              <a:tr h="255809">
                <a:tc>
                  <a:txBody>
                    <a:bodyPr/>
                    <a:lstStyle/>
                    <a:p>
                      <a:pPr algn="l">
                        <a:lnSpc>
                          <a:spcPct val="107000"/>
                        </a:lnSpc>
                        <a:spcAft>
                          <a:spcPts val="0"/>
                        </a:spcAft>
                      </a:pPr>
                      <a:r>
                        <a:rPr lang="sv-SE" sz="1200" b="1">
                          <a:effectLst/>
                          <a:latin typeface="Calibri" panose="020F0502020204030204" pitchFamily="34" charset="0"/>
                          <a:ea typeface="Calibri" panose="020F0502020204030204" pitchFamily="34" charset="0"/>
                          <a:cs typeface="Times New Roman" panose="02020603050405020304" pitchFamily="18" charset="0"/>
                        </a:rPr>
                        <a:t>Georeferens</a:t>
                      </a:r>
                      <a:endParaRPr lang="sv-SE"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8EAADB"/>
                      </a:solidFill>
                      <a:prstDash val="solid"/>
                      <a:round/>
                      <a:headEnd type="none" w="med" len="med"/>
                      <a:tailEnd type="none" w="med" len="med"/>
                    </a:lnT>
                    <a:lnB w="12700" cap="flat" cmpd="sng" algn="ctr">
                      <a:solidFill>
                        <a:srgbClr val="8EAADB"/>
                      </a:solidFill>
                      <a:prstDash val="solid"/>
                      <a:round/>
                      <a:headEnd type="none" w="med" len="med"/>
                      <a:tailEnd type="none" w="med" len="med"/>
                    </a:lnB>
                    <a:solidFill>
                      <a:srgbClr val="D9E2F3"/>
                    </a:solidFill>
                  </a:tcPr>
                </a:tc>
                <a:tc>
                  <a:txBody>
                    <a:bodyPr/>
                    <a:lstStyle/>
                    <a:p>
                      <a:pPr algn="l">
                        <a:lnSpc>
                          <a:spcPct val="107000"/>
                        </a:lnSpc>
                        <a:spcAft>
                          <a:spcPts val="0"/>
                        </a:spcAft>
                      </a:pPr>
                      <a:r>
                        <a:rPr lang="sv-SE" sz="1200">
                          <a:effectLst/>
                          <a:latin typeface="Calibri" panose="020F0502020204030204" pitchFamily="34" charset="0"/>
                          <a:ea typeface="Calibri" panose="020F0502020204030204" pitchFamily="34" charset="0"/>
                          <a:cs typeface="Times New Roman" panose="02020603050405020304" pitchFamily="18" charset="0"/>
                        </a:rPr>
                        <a:t>Geografisk positionering</a:t>
                      </a:r>
                      <a:endParaRPr lang="sv-SE"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8EAADB"/>
                      </a:solidFill>
                      <a:prstDash val="solid"/>
                      <a:round/>
                      <a:headEnd type="none" w="med" len="med"/>
                      <a:tailEnd type="none" w="med" len="med"/>
                    </a:lnT>
                    <a:lnB w="12700" cap="flat" cmpd="sng" algn="ctr">
                      <a:solidFill>
                        <a:srgbClr val="8EAADB"/>
                      </a:solidFill>
                      <a:prstDash val="solid"/>
                      <a:round/>
                      <a:headEnd type="none" w="med" len="med"/>
                      <a:tailEnd type="none" w="med" len="med"/>
                    </a:lnB>
                    <a:solidFill>
                      <a:srgbClr val="D9E2F3"/>
                    </a:solidFill>
                  </a:tcPr>
                </a:tc>
                <a:tc>
                  <a:txBody>
                    <a:bodyPr/>
                    <a:lstStyle/>
                    <a:p>
                      <a:pPr algn="l">
                        <a:lnSpc>
                          <a:spcPct val="107000"/>
                        </a:lnSpc>
                        <a:spcAft>
                          <a:spcPts val="0"/>
                        </a:spcAft>
                      </a:pPr>
                      <a:r>
                        <a:rPr lang="sv-SE" sz="1200">
                          <a:effectLst/>
                          <a:latin typeface="Calibri" panose="020F0502020204030204" pitchFamily="34" charset="0"/>
                          <a:ea typeface="Calibri" panose="020F0502020204030204" pitchFamily="34" charset="0"/>
                          <a:cs typeface="Times New Roman" panose="02020603050405020304" pitchFamily="18" charset="0"/>
                        </a:rPr>
                        <a:t>Oftast gällande bilder</a:t>
                      </a:r>
                      <a:endParaRPr lang="sv-SE"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8EAADB"/>
                      </a:solidFill>
                      <a:prstDash val="solid"/>
                      <a:round/>
                      <a:headEnd type="none" w="med" len="med"/>
                      <a:tailEnd type="none" w="med" len="med"/>
                    </a:lnT>
                    <a:lnB w="12700" cap="flat" cmpd="sng" algn="ctr">
                      <a:solidFill>
                        <a:srgbClr val="8EAADB"/>
                      </a:solidFill>
                      <a:prstDash val="solid"/>
                      <a:round/>
                      <a:headEnd type="none" w="med" len="med"/>
                      <a:tailEnd type="none" w="med" len="med"/>
                    </a:lnB>
                    <a:solidFill>
                      <a:srgbClr val="D9E2F3"/>
                    </a:solidFill>
                  </a:tcPr>
                </a:tc>
                <a:extLst>
                  <a:ext uri="{0D108BD9-81ED-4DB2-BD59-A6C34878D82A}">
                    <a16:rowId xmlns:a16="http://schemas.microsoft.com/office/drawing/2014/main" val="3547685642"/>
                  </a:ext>
                </a:extLst>
              </a:tr>
              <a:tr h="255809">
                <a:tc>
                  <a:txBody>
                    <a:bodyPr/>
                    <a:lstStyle/>
                    <a:p>
                      <a:pPr algn="l">
                        <a:lnSpc>
                          <a:spcPct val="107000"/>
                        </a:lnSpc>
                        <a:spcAft>
                          <a:spcPts val="0"/>
                        </a:spcAft>
                      </a:pPr>
                      <a:r>
                        <a:rPr lang="sv-SE" sz="1200" b="1">
                          <a:effectLst/>
                          <a:latin typeface="Calibri" panose="020F0502020204030204" pitchFamily="34" charset="0"/>
                          <a:ea typeface="Calibri" panose="020F0502020204030204" pitchFamily="34" charset="0"/>
                          <a:cs typeface="Times New Roman" panose="02020603050405020304" pitchFamily="18" charset="0"/>
                        </a:rPr>
                        <a:t>IT-system</a:t>
                      </a:r>
                      <a:endParaRPr lang="sv-SE"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8EAADB"/>
                      </a:solidFill>
                      <a:prstDash val="solid"/>
                      <a:round/>
                      <a:headEnd type="none" w="med" len="med"/>
                      <a:tailEnd type="none" w="med" len="med"/>
                    </a:lnT>
                    <a:lnB w="12700" cap="flat" cmpd="sng" algn="ctr">
                      <a:solidFill>
                        <a:srgbClr val="8EAADB"/>
                      </a:solidFill>
                      <a:prstDash val="solid"/>
                      <a:round/>
                      <a:headEnd type="none" w="med" len="med"/>
                      <a:tailEnd type="none" w="med" len="med"/>
                    </a:lnB>
                  </a:tcPr>
                </a:tc>
                <a:tc>
                  <a:txBody>
                    <a:bodyPr/>
                    <a:lstStyle/>
                    <a:p>
                      <a:pPr algn="l">
                        <a:lnSpc>
                          <a:spcPct val="107000"/>
                        </a:lnSpc>
                        <a:spcAft>
                          <a:spcPts val="0"/>
                        </a:spcAft>
                      </a:pPr>
                      <a:r>
                        <a:rPr lang="sv-SE" sz="1200">
                          <a:effectLst/>
                          <a:latin typeface="Calibri" panose="020F0502020204030204" pitchFamily="34" charset="0"/>
                          <a:ea typeface="Calibri" panose="020F0502020204030204" pitchFamily="34" charset="0"/>
                          <a:cs typeface="Times New Roman" panose="02020603050405020304" pitchFamily="18" charset="0"/>
                        </a:rPr>
                        <a:t>Versionshantering mm</a:t>
                      </a:r>
                      <a:endParaRPr lang="sv-SE"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8EAADB"/>
                      </a:solidFill>
                      <a:prstDash val="solid"/>
                      <a:round/>
                      <a:headEnd type="none" w="med" len="med"/>
                      <a:tailEnd type="none" w="med" len="med"/>
                    </a:lnT>
                    <a:lnB w="12700" cap="flat" cmpd="sng" algn="ctr">
                      <a:solidFill>
                        <a:srgbClr val="8EAADB"/>
                      </a:solidFill>
                      <a:prstDash val="solid"/>
                      <a:round/>
                      <a:headEnd type="none" w="med" len="med"/>
                      <a:tailEnd type="none" w="med" len="med"/>
                    </a:lnB>
                  </a:tcPr>
                </a:tc>
                <a:tc>
                  <a:txBody>
                    <a:bodyPr/>
                    <a:lstStyle/>
                    <a:p>
                      <a:pPr algn="l">
                        <a:lnSpc>
                          <a:spcPct val="107000"/>
                        </a:lnSpc>
                        <a:spcAft>
                          <a:spcPts val="0"/>
                        </a:spcAft>
                      </a:pPr>
                      <a:r>
                        <a:rPr lang="sv-SE" sz="1200" dirty="0">
                          <a:effectLst/>
                          <a:latin typeface="Calibri" panose="020F0502020204030204" pitchFamily="34" charset="0"/>
                          <a:ea typeface="Calibri" panose="020F0502020204030204" pitchFamily="34" charset="0"/>
                          <a:cs typeface="Times New Roman" panose="02020603050405020304" pitchFamily="18" charset="0"/>
                        </a:rPr>
                        <a:t>Sköts av bakomliggande system</a:t>
                      </a:r>
                      <a:endParaRPr lang="sv-SE"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8EAADB"/>
                      </a:solidFill>
                      <a:prstDash val="solid"/>
                      <a:round/>
                      <a:headEnd type="none" w="med" len="med"/>
                      <a:tailEnd type="none" w="med" len="med"/>
                    </a:lnT>
                    <a:lnB w="12700" cap="flat" cmpd="sng" algn="ctr">
                      <a:solidFill>
                        <a:srgbClr val="8EAADB"/>
                      </a:solidFill>
                      <a:prstDash val="solid"/>
                      <a:round/>
                      <a:headEnd type="none" w="med" len="med"/>
                      <a:tailEnd type="none" w="med" len="med"/>
                    </a:lnB>
                  </a:tcPr>
                </a:tc>
                <a:extLst>
                  <a:ext uri="{0D108BD9-81ED-4DB2-BD59-A6C34878D82A}">
                    <a16:rowId xmlns:a16="http://schemas.microsoft.com/office/drawing/2014/main" val="3922474720"/>
                  </a:ext>
                </a:extLst>
              </a:tr>
            </a:tbl>
          </a:graphicData>
        </a:graphic>
      </p:graphicFrame>
      <p:pic>
        <p:nvPicPr>
          <p:cNvPr id="7" name="Bildobjekt 6">
            <a:extLst>
              <a:ext uri="{FF2B5EF4-FFF2-40B4-BE49-F238E27FC236}">
                <a16:creationId xmlns:a16="http://schemas.microsoft.com/office/drawing/2014/main" id="{7940862A-49A8-4E3C-9A7C-575182874331}"/>
              </a:ext>
            </a:extLst>
          </p:cNvPr>
          <p:cNvPicPr/>
          <p:nvPr/>
        </p:nvPicPr>
        <p:blipFill rotWithShape="1">
          <a:blip r:embed="rId3" cstate="email">
            <a:extLst>
              <a:ext uri="{28A0092B-C50C-407E-A947-70E740481C1C}">
                <a14:useLocalDpi xmlns:a14="http://schemas.microsoft.com/office/drawing/2010/main"/>
              </a:ext>
            </a:extLst>
          </a:blip>
          <a:srcRect t="23537"/>
          <a:stretch/>
        </p:blipFill>
        <p:spPr>
          <a:xfrm>
            <a:off x="519953" y="1676400"/>
            <a:ext cx="2909047" cy="4932914"/>
          </a:xfrm>
          <a:prstGeom prst="rect">
            <a:avLst/>
          </a:prstGeom>
        </p:spPr>
      </p:pic>
    </p:spTree>
    <p:extLst>
      <p:ext uri="{BB962C8B-B14F-4D97-AF65-F5344CB8AC3E}">
        <p14:creationId xmlns:p14="http://schemas.microsoft.com/office/powerpoint/2010/main" val="32696574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Bildobjekt 3">
            <a:extLst>
              <a:ext uri="{FF2B5EF4-FFF2-40B4-BE49-F238E27FC236}">
                <a16:creationId xmlns:a16="http://schemas.microsoft.com/office/drawing/2014/main" id="{425B9A6F-1166-4681-8DDC-6C659D546FFC}"/>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85080" y="1801885"/>
            <a:ext cx="9983213" cy="4548642"/>
          </a:xfrm>
          <a:prstGeom prst="rect">
            <a:avLst/>
          </a:prstGeom>
          <a:ln>
            <a:solidFill>
              <a:schemeClr val="bg1">
                <a:lumMod val="85000"/>
              </a:schemeClr>
            </a:solidFill>
          </a:ln>
        </p:spPr>
      </p:pic>
      <p:sp>
        <p:nvSpPr>
          <p:cNvPr id="5" name="Rektangel 4"/>
          <p:cNvSpPr/>
          <p:nvPr/>
        </p:nvSpPr>
        <p:spPr>
          <a:xfrm>
            <a:off x="0" y="1"/>
            <a:ext cx="12192000" cy="1400174"/>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90000"/>
              </a:lnSpc>
              <a:spcBef>
                <a:spcPts val="600"/>
              </a:spcBef>
              <a:spcAft>
                <a:spcPct val="0"/>
              </a:spcAft>
              <a:buClrTx/>
              <a:buSzTx/>
              <a:buFontTx/>
              <a:buNone/>
              <a:tabLst/>
              <a:defRPr/>
            </a:pPr>
            <a:endParaRPr kumimoji="0" lang="sv-SE" sz="2000" b="0" i="0" u="none" strike="noStrike" kern="1200" cap="none" spc="0" normalizeH="0" baseline="0" noProof="0" dirty="0" err="1">
              <a:ln>
                <a:noFill/>
              </a:ln>
              <a:solidFill>
                <a:srgbClr val="FFFFFF"/>
              </a:solidFill>
              <a:effectLst/>
              <a:uLnTx/>
              <a:uFillTx/>
              <a:latin typeface="Arial"/>
              <a:ea typeface="+mn-ea"/>
              <a:cs typeface="Arial" pitchFamily="34" charset="0"/>
            </a:endParaRPr>
          </a:p>
        </p:txBody>
      </p:sp>
      <p:sp>
        <p:nvSpPr>
          <p:cNvPr id="6" name="Rubrik 5"/>
          <p:cNvSpPr>
            <a:spLocks noGrp="1"/>
          </p:cNvSpPr>
          <p:nvPr>
            <p:ph type="title"/>
          </p:nvPr>
        </p:nvSpPr>
        <p:spPr/>
        <p:txBody>
          <a:bodyPr/>
          <a:lstStyle/>
          <a:p>
            <a:r>
              <a:rPr lang="sv-SE" dirty="0">
                <a:solidFill>
                  <a:schemeClr val="bg1"/>
                </a:solidFill>
              </a:rPr>
              <a:t>6. Namnruta och termlista </a:t>
            </a:r>
            <a:br>
              <a:rPr lang="sv-SE" dirty="0"/>
            </a:br>
            <a:r>
              <a:rPr lang="sv-SE" sz="1800" b="0" dirty="0">
                <a:solidFill>
                  <a:schemeClr val="bg1"/>
                </a:solidFill>
              </a:rPr>
              <a:t>Namnrutans information finns i termlistan för dokumentplattormar</a:t>
            </a:r>
          </a:p>
        </p:txBody>
      </p:sp>
      <p:sp>
        <p:nvSpPr>
          <p:cNvPr id="7" name="Rektangel 6">
            <a:extLst>
              <a:ext uri="{FF2B5EF4-FFF2-40B4-BE49-F238E27FC236}">
                <a16:creationId xmlns:a16="http://schemas.microsoft.com/office/drawing/2014/main" id="{5C736D4E-5740-4979-86AF-0BA787BE2732}"/>
              </a:ext>
            </a:extLst>
          </p:cNvPr>
          <p:cNvSpPr/>
          <p:nvPr/>
        </p:nvSpPr>
        <p:spPr>
          <a:xfrm>
            <a:off x="3535680" y="1796588"/>
            <a:ext cx="1741997" cy="4548992"/>
          </a:xfrm>
          <a:prstGeom prst="rect">
            <a:avLst/>
          </a:prstGeom>
          <a:solidFill>
            <a:srgbClr val="C00000">
              <a:alpha val="10000"/>
            </a:srgbClr>
          </a:solidFill>
          <a:ln>
            <a:solidFill>
              <a:srgbClr val="FF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spcBef>
                <a:spcPts val="600"/>
              </a:spcBef>
            </a:pPr>
            <a:endParaRPr lang="sv-SE" sz="2000" dirty="0" err="1">
              <a:solidFill>
                <a:srgbClr val="FFFFFF"/>
              </a:solidFill>
              <a:latin typeface="Arial" pitchFamily="34" charset="0"/>
              <a:cs typeface="Arial" pitchFamily="34" charset="0"/>
            </a:endParaRPr>
          </a:p>
        </p:txBody>
      </p:sp>
      <p:sp>
        <p:nvSpPr>
          <p:cNvPr id="3" name="Rektangel 2">
            <a:extLst>
              <a:ext uri="{FF2B5EF4-FFF2-40B4-BE49-F238E27FC236}">
                <a16:creationId xmlns:a16="http://schemas.microsoft.com/office/drawing/2014/main" id="{B838627D-62E2-404D-9D2D-2EDF057C4149}"/>
              </a:ext>
            </a:extLst>
          </p:cNvPr>
          <p:cNvSpPr/>
          <p:nvPr/>
        </p:nvSpPr>
        <p:spPr>
          <a:xfrm>
            <a:off x="385080" y="1441483"/>
            <a:ext cx="11472303" cy="312650"/>
          </a:xfrm>
          <a:prstGeom prst="rect">
            <a:avLst/>
          </a:prstGeom>
        </p:spPr>
        <p:txBody>
          <a:bodyPr wrap="square">
            <a:spAutoFit/>
          </a:bodyPr>
          <a:lstStyle/>
          <a:p>
            <a:pPr lvl="0">
              <a:lnSpc>
                <a:spcPct val="107000"/>
              </a:lnSpc>
              <a:spcAft>
                <a:spcPts val="0"/>
              </a:spcAft>
            </a:pPr>
            <a:r>
              <a:rPr lang="sv-SE" sz="1400" dirty="0">
                <a:solidFill>
                  <a:srgbClr val="000000"/>
                </a:solidFill>
                <a:latin typeface="Calibri" panose="020F0502020204030204" pitchFamily="34" charset="0"/>
                <a:cs typeface="Times New Roman" panose="02020603050405020304" pitchFamily="18" charset="0"/>
              </a:rPr>
              <a:t>Hela termlistan i </a:t>
            </a:r>
            <a:r>
              <a:rPr lang="sv-SE" sz="1400" dirty="0" err="1">
                <a:solidFill>
                  <a:srgbClr val="000000"/>
                </a:solidFill>
                <a:latin typeface="Calibri" panose="020F0502020204030204" pitchFamily="34" charset="0"/>
                <a:cs typeface="Times New Roman" panose="02020603050405020304" pitchFamily="18" charset="0"/>
              </a:rPr>
              <a:t>excel</a:t>
            </a:r>
            <a:r>
              <a:rPr lang="sv-SE" sz="1400" dirty="0">
                <a:solidFill>
                  <a:srgbClr val="000000"/>
                </a:solidFill>
                <a:latin typeface="Calibri" panose="020F0502020204030204" pitchFamily="34" charset="0"/>
                <a:cs typeface="Times New Roman" panose="02020603050405020304" pitchFamily="18" charset="0"/>
              </a:rPr>
              <a:t> med </a:t>
            </a:r>
            <a:r>
              <a:rPr lang="sv-SE" sz="1400" dirty="0" err="1">
                <a:solidFill>
                  <a:srgbClr val="000000"/>
                </a:solidFill>
                <a:latin typeface="Calibri" panose="020F0502020204030204" pitchFamily="34" charset="0"/>
                <a:cs typeface="Times New Roman" panose="02020603050405020304" pitchFamily="18" charset="0"/>
              </a:rPr>
              <a:t>förpopulerade</a:t>
            </a:r>
            <a:r>
              <a:rPr lang="sv-SE" sz="1400" dirty="0">
                <a:solidFill>
                  <a:srgbClr val="000000"/>
                </a:solidFill>
                <a:latin typeface="Calibri" panose="020F0502020204030204" pitchFamily="34" charset="0"/>
                <a:cs typeface="Times New Roman" panose="02020603050405020304" pitchFamily="18" charset="0"/>
              </a:rPr>
              <a:t> värden finns tillgänglig: </a:t>
            </a:r>
            <a:r>
              <a:rPr lang="sv-SE" sz="1400" dirty="0">
                <a:solidFill>
                  <a:srgbClr val="000000"/>
                </a:solidFill>
                <a:latin typeface="Calibri" panose="020F0502020204030204" pitchFamily="34" charset="0"/>
                <a:cs typeface="Times New Roman" panose="02020603050405020304" pitchFamily="18" charset="0"/>
                <a:hlinkClick r:id="rId4"/>
              </a:rPr>
              <a:t>https://www.beast.se/standarder/beast-document/</a:t>
            </a:r>
            <a:endParaRPr lang="sv-SE" sz="1400" dirty="0">
              <a:solidFill>
                <a:srgbClr val="000000"/>
              </a:solidFill>
              <a:latin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2348855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ISPRING_RESOURCE_PATHS_HASH" val="a839c4af37e9fb775237f959e1658ef4eeea9cb"/>
</p:tagLst>
</file>

<file path=ppt/theme/theme1.xml><?xml version="1.0" encoding="utf-8"?>
<a:theme xmlns:a="http://schemas.openxmlformats.org/drawingml/2006/main" name="1_NCC_widscreen_template_">
  <a:themeElements>
    <a:clrScheme name="NCC Colors 20151202">
      <a:dk1>
        <a:srgbClr val="FFFFFF"/>
      </a:dk1>
      <a:lt1>
        <a:srgbClr val="000000"/>
      </a:lt1>
      <a:dk2>
        <a:srgbClr val="FFFFFF"/>
      </a:dk2>
      <a:lt2>
        <a:srgbClr val="000000"/>
      </a:lt2>
      <a:accent1>
        <a:srgbClr val="2375BB"/>
      </a:accent1>
      <a:accent2>
        <a:srgbClr val="009639"/>
      </a:accent2>
      <a:accent3>
        <a:srgbClr val="55C400"/>
      </a:accent3>
      <a:accent4>
        <a:srgbClr val="00B5E2"/>
      </a:accent4>
      <a:accent5>
        <a:srgbClr val="F064BE"/>
      </a:accent5>
      <a:accent6>
        <a:srgbClr val="595959"/>
      </a:accent6>
      <a:hlink>
        <a:srgbClr val="4F91C9"/>
      </a:hlink>
      <a:folHlink>
        <a:srgbClr val="33AB61"/>
      </a:folHlink>
    </a:clrScheme>
    <a:fontScheme name="NCC Fonts">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a:noFill/>
        </a:ln>
      </a:spPr>
      <a:bodyPr rtlCol="0" anchor="ctr"/>
      <a:lstStyle>
        <a:defPPr algn="ctr">
          <a:lnSpc>
            <a:spcPct val="90000"/>
          </a:lnSpc>
          <a:spcBef>
            <a:spcPts val="600"/>
          </a:spcBef>
          <a:defRPr sz="2000" dirty="0" err="1" smtClean="0">
            <a:solidFill>
              <a:srgbClr val="FFFFFF"/>
            </a:solidFill>
            <a:latin typeface="Arial" pitchFamily="34" charset="0"/>
            <a:cs typeface="Arial" pitchFamily="34" charset="0"/>
          </a:defRPr>
        </a:defPPr>
      </a:lstStyle>
      <a:style>
        <a:lnRef idx="2">
          <a:schemeClr val="accent1">
            <a:shade val="50000"/>
          </a:schemeClr>
        </a:lnRef>
        <a:fillRef idx="1">
          <a:schemeClr val="accent1"/>
        </a:fillRef>
        <a:effectRef idx="0">
          <a:schemeClr val="accent1"/>
        </a:effectRef>
        <a:fontRef idx="minor">
          <a:schemeClr val="lt1"/>
        </a:fontRef>
      </a:style>
    </a:spDef>
    <a:lnDef>
      <a:spPr>
        <a:ln w="12700">
          <a:solidFill>
            <a:schemeClr val="accent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none" rtlCol="0">
        <a:spAutoFit/>
      </a:bodyPr>
      <a:lstStyle>
        <a:defPPr>
          <a:lnSpc>
            <a:spcPct val="90000"/>
          </a:lnSpc>
          <a:spcBef>
            <a:spcPts val="600"/>
          </a:spcBef>
          <a:defRPr sz="2000" dirty="0" err="1" smtClean="0">
            <a:solidFill>
              <a:schemeClr val="tx2"/>
            </a:solidFill>
            <a:latin typeface="Arial" pitchFamily="34" charset="0"/>
            <a:cs typeface="Arial" pitchFamily="34" charset="0"/>
          </a:defRPr>
        </a:defPPr>
      </a:lstStyle>
    </a:txDef>
  </a:objectDefaults>
  <a:extraClrSchemeLst/>
  <a:custClrLst>
    <a:custClr name="NCC Blue">
      <a:srgbClr val="2375BB"/>
    </a:custClr>
    <a:custClr name="NCC Dark Green">
      <a:srgbClr val="009639"/>
    </a:custClr>
    <a:custClr name="NCC Green">
      <a:srgbClr val="55C400"/>
    </a:custClr>
    <a:custClr name="NCC Light Blue">
      <a:srgbClr val="00B5E2"/>
    </a:custClr>
    <a:custClr name="NCC Pink">
      <a:srgbClr val="F064BE"/>
    </a:custClr>
    <a:custClr name="NCC Grey">
      <a:srgbClr val="595959"/>
    </a:custClr>
    <a:custClr name="NCC Yellow Only Use Safety and Health">
      <a:srgbClr val="FEDB00"/>
    </a:custClr>
    <a:custClr name="NCC Orange Only Use Safety and Health">
      <a:srgbClr val="FF8200"/>
    </a:custClr>
    <a:custClr name="NCC White">
      <a:srgbClr val="FFFFFF"/>
    </a:custClr>
    <a:custClr name="NCC Black">
      <a:srgbClr val="000000"/>
    </a:custClr>
    <a:custClr name="NCC Blue 80%">
      <a:srgbClr val="4F91C9"/>
    </a:custClr>
    <a:custClr name="NCC Dark Green 80%">
      <a:srgbClr val="33AB61"/>
    </a:custClr>
    <a:custClr name="NCC Green 80%">
      <a:srgbClr val="77D033"/>
    </a:custClr>
    <a:custClr name="NCC Light Blue 80%">
      <a:srgbClr val="33C4E8"/>
    </a:custClr>
    <a:custClr name="NCC Pink 80%">
      <a:srgbClr val="F383CB"/>
    </a:custClr>
    <a:custClr name="NCC Grey 80%">
      <a:srgbClr val="7A7A7A"/>
    </a:custClr>
    <a:custClr name="NCC Yellow 80% Only Use Safety and Health">
      <a:srgbClr val="FEE233"/>
    </a:custClr>
    <a:custClr name="NCC Orange 80% Only Use Safety and Health">
      <a:srgbClr val="FF9B33"/>
    </a:custClr>
    <a:custClr name=" ">
      <a:srgbClr val="FFFFFF"/>
    </a:custClr>
    <a:custClr name=" ">
      <a:srgbClr val="FFFFFF"/>
    </a:custClr>
    <a:custClr name="NCC Blue 60%">
      <a:srgbClr val="7BACD6"/>
    </a:custClr>
    <a:custClr name="NCC Dark Green 60%">
      <a:srgbClr val="66C088"/>
    </a:custClr>
    <a:custClr name="NCC Green 60%">
      <a:srgbClr val="99DC66"/>
    </a:custClr>
    <a:custClr name="NCC Light Blue 60%">
      <a:srgbClr val="66D3EE"/>
    </a:custClr>
    <a:custClr name="NCC Pink 60%">
      <a:srgbClr val="F6A2D8"/>
    </a:custClr>
    <a:custClr name="NCC Grey 60%">
      <a:srgbClr val="9B9B9B"/>
    </a:custClr>
    <a:custClr name="NCC Yellow 60% Only Use Safety and Health">
      <a:srgbClr val="FEE966"/>
    </a:custClr>
    <a:custClr name="NCC Orange 60% Only Use Safety and Health">
      <a:srgbClr val="FFB466"/>
    </a:custClr>
    <a:custClr name=" ">
      <a:srgbClr val="FFFFFF"/>
    </a:custClr>
    <a:custClr name=" ">
      <a:srgbClr val="FFFFFF"/>
    </a:custClr>
    <a:custClr name="NCC Blue 40%">
      <a:srgbClr val="A7C8E4"/>
    </a:custClr>
    <a:custClr name="NCC Dark Green 40%">
      <a:srgbClr val="99D5B0"/>
    </a:custClr>
    <a:custClr name="NCC Green 40%">
      <a:srgbClr val="BBE899"/>
    </a:custClr>
    <a:custClr name="NCC Light Blue 40%">
      <a:srgbClr val="99E1F4"/>
    </a:custClr>
    <a:custClr name="NCC Pink 40%">
      <a:srgbClr val="F9C1E5"/>
    </a:custClr>
    <a:custClr name="NCC Grey 40%">
      <a:srgbClr val="BDBDBD"/>
    </a:custClr>
    <a:custClr name="NCC Yellow 40% Only Use Safety and Health">
      <a:srgbClr val="FEF199"/>
    </a:custClr>
    <a:custClr name="NCC Orange 40% Only Use Safety and Health">
      <a:srgbClr val="FFCD99"/>
    </a:custClr>
    <a:custClr name=" ">
      <a:srgbClr val="FFFFFF"/>
    </a:custClr>
    <a:custClr name=" ">
      <a:srgbClr val="FFFFFF"/>
    </a:custClr>
    <a:custClr name="NCC Blue 25%">
      <a:srgbClr val="C8DCEE"/>
    </a:custClr>
    <a:custClr name="NCC Dark Green 25%">
      <a:srgbClr val="BFE5CE"/>
    </a:custClr>
    <a:custClr name="NCC Green 25%">
      <a:srgbClr val="D4F0BF"/>
    </a:custClr>
    <a:custClr name="NCC Light Blue 25%">
      <a:srgbClr val="BFECF8"/>
    </a:custClr>
    <a:custClr name="NCC Pink 25%">
      <a:srgbClr val="FBD8EF"/>
    </a:custClr>
    <a:custClr name="NCC Grey 25%">
      <a:srgbClr val="D5D5D5"/>
    </a:custClr>
    <a:custClr name="NCC Yellow 25% Only Use Safety and Health">
      <a:srgbClr val="FFF6BF"/>
    </a:custClr>
    <a:custClr name="NCC Orange 25% Only Use Safety and Health">
      <a:srgbClr val="FFE0BF"/>
    </a:custClr>
    <a:custClr name=" ">
      <a:srgbClr val="FFFFFF"/>
    </a:custClr>
    <a:custClr name=" ">
      <a:srgbClr val="FFFFFF"/>
    </a:custClr>
  </a:custClrLst>
  <a:extLst>
    <a:ext uri="{05A4C25C-085E-4340-85A3-A5531E510DB2}">
      <thm15:themeFamily xmlns:thm15="http://schemas.microsoft.com/office/thememl/2012/main" name="NCC_New_Format__Toolbox_20160421.potx" id="{9752EEFC-162D-4D08-8098-B4F986C3A522}" vid="{A04355C0-1113-4ABF-9FE9-46DC4A1D55A3}"/>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0</TotalTime>
  <Words>2168</Words>
  <Application>Microsoft Office PowerPoint</Application>
  <PresentationFormat>Bredbild</PresentationFormat>
  <Paragraphs>501</Paragraphs>
  <Slides>25</Slides>
  <Notes>23</Notes>
  <HiddenSlides>0</HiddenSlides>
  <MMClips>0</MMClips>
  <ScaleCrop>false</ScaleCrop>
  <HeadingPairs>
    <vt:vector size="6" baseType="variant">
      <vt:variant>
        <vt:lpstr>Använt teckensnitt</vt:lpstr>
      </vt:variant>
      <vt:variant>
        <vt:i4>5</vt:i4>
      </vt:variant>
      <vt:variant>
        <vt:lpstr>Tema</vt:lpstr>
      </vt:variant>
      <vt:variant>
        <vt:i4>1</vt:i4>
      </vt:variant>
      <vt:variant>
        <vt:lpstr>Bildrubriker</vt:lpstr>
      </vt:variant>
      <vt:variant>
        <vt:i4>25</vt:i4>
      </vt:variant>
    </vt:vector>
  </HeadingPairs>
  <TitlesOfParts>
    <vt:vector size="31" baseType="lpstr">
      <vt:lpstr>Arial</vt:lpstr>
      <vt:lpstr>Calibri</vt:lpstr>
      <vt:lpstr>Georgia</vt:lpstr>
      <vt:lpstr>Symbol</vt:lpstr>
      <vt:lpstr>Times New Roman</vt:lpstr>
      <vt:lpstr>1_NCC_widscreen_template_</vt:lpstr>
      <vt:lpstr>Ritramar, namnruta och metadata Anvisning med exempel på information och metadata i handlingsförteckning och ritningar</vt:lpstr>
      <vt:lpstr>Namnruta i handlingar Index</vt:lpstr>
      <vt:lpstr> 1. Namnruta i handlingar Syfte och mål</vt:lpstr>
      <vt:lpstr>2. Process kring handlingar Hantera informationen i namnrutan från förstudie till relationshandling och förvaltning</vt:lpstr>
      <vt:lpstr>2. Termlista och namnruta Har starkt samband som underlättar hanteringen och stöd från dokumentplattformar</vt:lpstr>
      <vt:lpstr>3. Namnruta framtagen av BEAst Mall för namnruta finns att hämta på www.beast.se </vt:lpstr>
      <vt:lpstr>4. Namnrutans huvudfunktioner All information hanteras som metadata i namnrutan</vt:lpstr>
      <vt:lpstr>5. Gruppering av metadata </vt:lpstr>
      <vt:lpstr>6. Namnruta och termlista  Namnrutans information finns i termlistan för dokumentplattormar</vt:lpstr>
      <vt:lpstr>7. Namnrutan - här sker förändringar Ändringar som uppdateras i samband med publiceringar</vt:lpstr>
      <vt:lpstr>8. Orienteringsfigur/hänvisningar Tydligt och med korrekta länkar</vt:lpstr>
      <vt:lpstr>9. Godkännande processen All data hanteras i namnrutan</vt:lpstr>
      <vt:lpstr>10. Godkännande processen Status med förpopulerade värden – exempel på godkända värden</vt:lpstr>
      <vt:lpstr>11. Godkännande processen Handling med förpopulerade värden – exempel på godkända värden</vt:lpstr>
      <vt:lpstr>12. Godkännande processen Datum - Godkänd av – exempel på godkända värden </vt:lpstr>
      <vt:lpstr>13. Godkännande processen ÄNDRING-PM och ÄNDRING – exempel på godkända värden</vt:lpstr>
      <vt:lpstr>14. Beställare/projektinformation </vt:lpstr>
      <vt:lpstr>15. Ansvarig part Part som levererat dokumentet</vt:lpstr>
      <vt:lpstr>16. Ansvarig part Part som levererat dokumentet</vt:lpstr>
      <vt:lpstr>17. Beskrivande innehåll Specifik metadata för innehåll</vt:lpstr>
      <vt:lpstr>18. Fastighets/anläggningsstruktur Metadata för koppling mot fastighetstruktur</vt:lpstr>
      <vt:lpstr>19. Fastighets/anläggningsstruktur Metadata för koppling mot fastighetstruktur</vt:lpstr>
      <vt:lpstr>20. Förändring mot tidigare namnrutor  Information som utgår från tidigare mallar i vanligt förekommande namnruta</vt:lpstr>
      <vt:lpstr>Hänvisning till andra anvisningar och standarder </vt:lpstr>
      <vt:lpstr>BEA Branschgemensamt projekt via BEAst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cp:lastModifiedBy/>
  <cp:revision>1</cp:revision>
  <dcterms:created xsi:type="dcterms:W3CDTF">2015-01-12T12:09:56Z</dcterms:created>
  <dcterms:modified xsi:type="dcterms:W3CDTF">2019-02-14T12:35:50Z</dcterms:modified>
</cp:coreProperties>
</file>